
<file path=[Content_Types].xml><?xml version="1.0" encoding="utf-8"?>
<Types xmlns="http://schemas.openxmlformats.org/package/2006/content-types">
  <Default Extension="tmp" ContentType="image/png"/>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66" r:id="rId5"/>
    <p:sldId id="267" r:id="rId6"/>
    <p:sldId id="285" r:id="rId7"/>
    <p:sldId id="284" r:id="rId8"/>
    <p:sldId id="286" r:id="rId9"/>
    <p:sldId id="287" r:id="rId10"/>
    <p:sldId id="288" r:id="rId11"/>
    <p:sldId id="290" r:id="rId12"/>
    <p:sldId id="289" r:id="rId13"/>
    <p:sldId id="291" r:id="rId14"/>
    <p:sldId id="293" r:id="rId15"/>
    <p:sldId id="292" r:id="rId16"/>
  </p:sldIdLst>
  <p:sldSz cx="12188825" cy="6858000"/>
  <p:notesSz cx="7099300" cy="10234613"/>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DB3B8"/>
    <a:srgbClr val="7077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405" autoAdjust="0"/>
  </p:normalViewPr>
  <p:slideViewPr>
    <p:cSldViewPr snapToGrid="0" showGuides="1">
      <p:cViewPr varScale="1">
        <p:scale>
          <a:sx n="154" d="100"/>
          <a:sy n="154" d="100"/>
        </p:scale>
        <p:origin x="240" y="2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dLbls>
          <c:showLegendKey val="0"/>
          <c:showVal val="0"/>
          <c:showCatName val="0"/>
          <c:showSerName val="0"/>
          <c:showPercent val="0"/>
          <c:showBubbleSize val="0"/>
        </c:dLbls>
        <c:gapWidth val="75"/>
        <c:overlap val="100"/>
        <c:axId val="1447401264"/>
        <c:axId val="1447409168"/>
      </c:barChart>
      <c:catAx>
        <c:axId val="1447401264"/>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9168"/>
        <c:crosses val="autoZero"/>
        <c:auto val="1"/>
        <c:lblAlgn val="ctr"/>
        <c:lblOffset val="100"/>
        <c:noMultiLvlLbl val="0"/>
      </c:catAx>
      <c:valAx>
        <c:axId val="144740916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447401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bg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image" Target="../media/image10.tmp"/><Relationship Id="rId4" Type="http://schemas.openxmlformats.org/officeDocument/2006/relationships/image" Target="../media/image13.png"/></Relationships>
</file>

<file path=ppt/drawings/_rels/drawing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image" Target="../media/image14.png"/><Relationship Id="rId4" Type="http://schemas.openxmlformats.org/officeDocument/2006/relationships/image" Target="../media/image17.png"/></Relationships>
</file>

<file path=ppt/drawing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drawing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cid:image016.png@01D6D160.8D6A0710" TargetMode="External"/><Relationship Id="rId1" Type="http://schemas.openxmlformats.org/officeDocument/2006/relationships/image" Target="../media/image23.png"/><Relationship Id="rId4" Type="http://schemas.openxmlformats.org/officeDocument/2006/relationships/image" Target="../media/image25.png"/></Relationships>
</file>

<file path=ppt/drawings/_rels/drawing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emf"/></Relationships>
</file>

<file path=ppt/drawings/_rels/drawing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8.png"/></Relationships>
</file>

<file path=ppt/drawings/_rels/drawing7.xml.rels><?xml version="1.0" encoding="UTF-8" standalone="yes"?>
<Relationships xmlns="http://schemas.openxmlformats.org/package/2006/relationships"><Relationship Id="rId1" Type="http://schemas.openxmlformats.org/officeDocument/2006/relationships/image" Target="../media/image30.png"/></Relationships>
</file>

<file path=ppt/drawings/drawing1.xml><?xml version="1.0" encoding="utf-8"?>
<c:userShapes xmlns:c="http://schemas.openxmlformats.org/drawingml/2006/chart">
  <cdr:relSizeAnchor xmlns:cdr="http://schemas.openxmlformats.org/drawingml/2006/chartDrawing">
    <cdr:from>
      <cdr:x>0.45993</cdr:x>
      <cdr:y>0</cdr:y>
    </cdr:from>
    <cdr:to>
      <cdr:x>0.82523</cdr:x>
      <cdr:y>0.84371</cdr:y>
    </cdr:to>
    <cdr:pic>
      <cdr:nvPicPr>
        <cdr:cNvPr id="4" name="Picture 3">
          <a:extLst xmlns:a="http://schemas.openxmlformats.org/drawingml/2006/main">
            <a:ext uri="{FF2B5EF4-FFF2-40B4-BE49-F238E27FC236}">
              <a16:creationId xmlns:a16="http://schemas.microsoft.com/office/drawing/2014/main" id="{C398D337-D4A2-5C44-8DDB-A812B7CC92F9}"/>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4938684" y="0"/>
          <a:ext cx="3922508" cy="3432868"/>
        </a:xfrm>
        <a:prstGeom xmlns:a="http://schemas.openxmlformats.org/drawingml/2006/main" prst="rect">
          <a:avLst/>
        </a:prstGeom>
      </cdr:spPr>
    </cdr:pic>
  </cdr:relSizeAnchor>
  <cdr:relSizeAnchor xmlns:cdr="http://schemas.openxmlformats.org/drawingml/2006/chartDrawing">
    <cdr:from>
      <cdr:x>0.65966</cdr:x>
      <cdr:y>0.27195</cdr:y>
    </cdr:from>
    <cdr:to>
      <cdr:x>0.96499</cdr:x>
      <cdr:y>0.9776</cdr:y>
    </cdr:to>
    <cdr:pic>
      <cdr:nvPicPr>
        <cdr:cNvPr id="5" name="Picture 4">
          <a:extLst xmlns:a="http://schemas.openxmlformats.org/drawingml/2006/main">
            <a:ext uri="{FF2B5EF4-FFF2-40B4-BE49-F238E27FC236}">
              <a16:creationId xmlns:a16="http://schemas.microsoft.com/office/drawing/2014/main" id="{BE18FDC2-D734-9D4D-B5D5-A366F69B021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7083367" y="1106515"/>
          <a:ext cx="3278581" cy="2871095"/>
        </a:xfrm>
        <a:prstGeom xmlns:a="http://schemas.openxmlformats.org/drawingml/2006/main" prst="rect">
          <a:avLst/>
        </a:prstGeom>
      </cdr:spPr>
    </cdr:pic>
  </cdr:relSizeAnchor>
  <cdr:relSizeAnchor xmlns:cdr="http://schemas.openxmlformats.org/drawingml/2006/chartDrawing">
    <cdr:from>
      <cdr:x>0.00473</cdr:x>
      <cdr:y>0.01249</cdr:y>
    </cdr:from>
    <cdr:to>
      <cdr:x>0.4708</cdr:x>
      <cdr:y>0.63845</cdr:y>
    </cdr:to>
    <cdr:pic>
      <cdr:nvPicPr>
        <cdr:cNvPr id="2" name="Picture 1">
          <a:extLst xmlns:a="http://schemas.openxmlformats.org/drawingml/2006/main">
            <a:ext uri="{FF2B5EF4-FFF2-40B4-BE49-F238E27FC236}">
              <a16:creationId xmlns:a16="http://schemas.microsoft.com/office/drawing/2014/main" id="{3DCC9AEC-DF96-CD4A-8CBE-89BF793E22A5}"/>
            </a:ext>
          </a:extLst>
        </cdr:cNvPr>
        <cdr:cNvPicPr/>
      </cdr:nvPicPr>
      <cdr:blipFill>
        <a:blip xmlns:a="http://schemas.openxmlformats.org/drawingml/2006/main" xmlns:r="http://schemas.openxmlformats.org/officeDocument/2006/relationships" r:embed="rId3">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0800" y="50800"/>
          <a:ext cx="5004608" cy="2546898"/>
        </a:xfrm>
        <a:prstGeom xmlns:a="http://schemas.openxmlformats.org/drawingml/2006/main" prst="rect">
          <a:avLst/>
        </a:prstGeom>
      </cdr:spPr>
    </cdr:pic>
  </cdr:relSizeAnchor>
  <cdr:relSizeAnchor xmlns:cdr="http://schemas.openxmlformats.org/drawingml/2006/chartDrawing">
    <cdr:from>
      <cdr:x>0.01316</cdr:x>
      <cdr:y>0.44128</cdr:y>
    </cdr:from>
    <cdr:to>
      <cdr:x>0.34326</cdr:x>
      <cdr:y>1</cdr:y>
    </cdr:to>
    <cdr:pic>
      <cdr:nvPicPr>
        <cdr:cNvPr id="3" name="Picture 2">
          <a:extLst xmlns:a="http://schemas.openxmlformats.org/drawingml/2006/main">
            <a:ext uri="{FF2B5EF4-FFF2-40B4-BE49-F238E27FC236}">
              <a16:creationId xmlns:a16="http://schemas.microsoft.com/office/drawing/2014/main" id="{319E9FD8-B4CF-1149-B344-EF24FC0DF738}"/>
            </a:ext>
          </a:extLst>
        </cdr:cNvPr>
        <cdr:cNvPicPr/>
      </cdr:nvPicPr>
      <cdr:blipFill>
        <a:blip xmlns:a="http://schemas.openxmlformats.org/drawingml/2006/main" xmlns:r="http://schemas.openxmlformats.org/officeDocument/2006/relationships" r:embed="rId4">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141316" y="1795462"/>
          <a:ext cx="3544570" cy="2273300"/>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0.00628</cdr:x>
      <cdr:y>0.26866</cdr:y>
    </cdr:from>
    <cdr:to>
      <cdr:x>0.32217</cdr:x>
      <cdr:y>1</cdr:y>
    </cdr:to>
    <cdr:pic>
      <cdr:nvPicPr>
        <cdr:cNvPr id="6" name="Picture">
          <a:extLst xmlns:a="http://schemas.openxmlformats.org/drawingml/2006/main">
            <a:ext uri="{FF2B5EF4-FFF2-40B4-BE49-F238E27FC236}">
              <a16:creationId xmlns:a16="http://schemas.microsoft.com/office/drawing/2014/main" id="{711E06D4-CD98-5047-84A6-8F25F02ED3AB}"/>
            </a:ext>
          </a:extLst>
        </cdr:cNvPr>
        <cdr:cNvPicPr/>
      </cdr:nvPicPr>
      <cdr:blipFill>
        <a:blip xmlns:a="http://schemas.openxmlformats.org/drawingml/2006/main" xmlns:r="http://schemas.openxmlformats.org/officeDocument/2006/relationships" r:embed="rId1"/>
        <a:stretch xmlns:a="http://schemas.openxmlformats.org/drawingml/2006/main">
          <a:fillRect/>
        </a:stretch>
      </cdr:blipFill>
      <cdr:spPr bwMode="auto">
        <a:xfrm xmlns:a="http://schemas.openxmlformats.org/drawingml/2006/main">
          <a:off x="67425" y="1093094"/>
          <a:ext cx="3391939" cy="2975668"/>
        </a:xfrm>
        <a:prstGeom xmlns:a="http://schemas.openxmlformats.org/drawingml/2006/main" prst="rect">
          <a:avLst/>
        </a:prstGeom>
        <a:noFill xmlns:a="http://schemas.openxmlformats.org/drawingml/2006/main"/>
        <a:ln xmlns:a="http://schemas.openxmlformats.org/drawingml/2006/main" w="9525">
          <a:noFill/>
          <a:headEnd/>
          <a:tailEnd/>
        </a:ln>
      </cdr:spPr>
    </cdr:pic>
  </cdr:relSizeAnchor>
  <cdr:relSizeAnchor xmlns:cdr="http://schemas.openxmlformats.org/drawingml/2006/chartDrawing">
    <cdr:from>
      <cdr:x>0.22295</cdr:x>
      <cdr:y>0.04086</cdr:y>
    </cdr:from>
    <cdr:to>
      <cdr:x>0.77646</cdr:x>
      <cdr:y>0.1345</cdr:y>
    </cdr:to>
    <cdr:pic>
      <cdr:nvPicPr>
        <cdr:cNvPr id="7" name="chart">
          <a:extLst xmlns:a="http://schemas.openxmlformats.org/drawingml/2006/main">
            <a:ext uri="{FF2B5EF4-FFF2-40B4-BE49-F238E27FC236}">
              <a16:creationId xmlns:a16="http://schemas.microsoft.com/office/drawing/2014/main" id="{77634AAA-706E-9943-8B1C-2ACE664CBDD7}"/>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2393950" y="166255"/>
          <a:ext cx="5943600" cy="381000"/>
        </a:xfrm>
        <a:prstGeom xmlns:a="http://schemas.openxmlformats.org/drawingml/2006/main" prst="rect">
          <a:avLst/>
        </a:prstGeom>
      </cdr:spPr>
    </cdr:pic>
  </cdr:relSizeAnchor>
  <cdr:relSizeAnchor xmlns:cdr="http://schemas.openxmlformats.org/drawingml/2006/chartDrawing">
    <cdr:from>
      <cdr:x>0.32899</cdr:x>
      <cdr:y>0.25992</cdr:y>
    </cdr:from>
    <cdr:to>
      <cdr:x>0.67042</cdr:x>
      <cdr:y>1</cdr:y>
    </cdr:to>
    <cdr:pic>
      <cdr:nvPicPr>
        <cdr:cNvPr id="8" name="Picture 7">
          <a:extLst xmlns:a="http://schemas.openxmlformats.org/drawingml/2006/main">
            <a:ext uri="{FF2B5EF4-FFF2-40B4-BE49-F238E27FC236}">
              <a16:creationId xmlns:a16="http://schemas.microsoft.com/office/drawing/2014/main" id="{D8862A63-219F-984E-921A-30E83085A670}"/>
            </a:ext>
          </a:extLst>
        </cdr:cNvPr>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3532621" y="1057534"/>
          <a:ext cx="3666258" cy="3011228"/>
        </a:xfrm>
        <a:prstGeom xmlns:a="http://schemas.openxmlformats.org/drawingml/2006/main" prst="rect">
          <a:avLst/>
        </a:prstGeom>
      </cdr:spPr>
    </cdr:pic>
  </cdr:relSizeAnchor>
  <cdr:relSizeAnchor xmlns:cdr="http://schemas.openxmlformats.org/drawingml/2006/chartDrawing">
    <cdr:from>
      <cdr:x>0.67592</cdr:x>
      <cdr:y>0.25663</cdr:y>
    </cdr:from>
    <cdr:to>
      <cdr:x>1</cdr:x>
      <cdr:y>1</cdr:y>
    </cdr:to>
    <cdr:pic>
      <cdr:nvPicPr>
        <cdr:cNvPr id="9" name="Picture 8">
          <a:extLst xmlns:a="http://schemas.openxmlformats.org/drawingml/2006/main">
            <a:ext uri="{FF2B5EF4-FFF2-40B4-BE49-F238E27FC236}">
              <a16:creationId xmlns:a16="http://schemas.microsoft.com/office/drawing/2014/main" id="{3748FF47-92C6-BA48-9E3E-AFBBBB28B83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4"/>
        <a:stretch xmlns:a="http://schemas.openxmlformats.org/drawingml/2006/main">
          <a:fillRect/>
        </a:stretch>
      </cdr:blipFill>
      <cdr:spPr>
        <a:xfrm xmlns:a="http://schemas.openxmlformats.org/drawingml/2006/main">
          <a:off x="7257934" y="1044169"/>
          <a:ext cx="3479916" cy="3024593"/>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0.00473</cdr:x>
      <cdr:y>0.01249</cdr:y>
    </cdr:from>
    <cdr:to>
      <cdr:x>0.47235</cdr:x>
      <cdr:y>1</cdr:y>
    </cdr:to>
    <cdr:pic>
      <cdr:nvPicPr>
        <cdr:cNvPr id="6" name="image15.png">
          <a:extLst xmlns:a="http://schemas.openxmlformats.org/drawingml/2006/main">
            <a:ext uri="{FF2B5EF4-FFF2-40B4-BE49-F238E27FC236}">
              <a16:creationId xmlns:a16="http://schemas.microsoft.com/office/drawing/2014/main" id="{22F35674-7878-6C4B-9FB7-5FEEB9EC96D1}"/>
            </a:ext>
          </a:extLst>
        </cdr:cNvPr>
        <cdr:cNvPicPr/>
      </cdr:nvPicPr>
      <cdr:blipFill>
        <a:blip xmlns:a="http://schemas.openxmlformats.org/drawingml/2006/main" xmlns:r="http://schemas.openxmlformats.org/officeDocument/2006/relationships" r:embed="rId1"/>
        <a:srcRect xmlns:a="http://schemas.openxmlformats.org/drawingml/2006/main"/>
        <a:stretch xmlns:a="http://schemas.openxmlformats.org/drawingml/2006/main">
          <a:fillRect/>
        </a:stretch>
      </cdr:blipFill>
      <cdr:spPr>
        <a:xfrm xmlns:a="http://schemas.openxmlformats.org/drawingml/2006/main">
          <a:off x="50800" y="50800"/>
          <a:ext cx="5021234" cy="4017962"/>
        </a:xfrm>
        <a:prstGeom xmlns:a="http://schemas.openxmlformats.org/drawingml/2006/main" prst="rect">
          <a:avLst/>
        </a:prstGeom>
        <a:ln xmlns:a="http://schemas.openxmlformats.org/drawingml/2006/main"/>
      </cdr:spPr>
    </cdr:pic>
  </cdr:relSizeAnchor>
  <cdr:relSizeAnchor xmlns:cdr="http://schemas.openxmlformats.org/drawingml/2006/chartDrawing">
    <cdr:from>
      <cdr:x>0.81827</cdr:x>
      <cdr:y>0.10215</cdr:y>
    </cdr:from>
    <cdr:to>
      <cdr:x>1</cdr:x>
      <cdr:y>0.3773</cdr:y>
    </cdr:to>
    <cdr:pic>
      <cdr:nvPicPr>
        <cdr:cNvPr id="8" name="image9.png">
          <a:extLst xmlns:a="http://schemas.openxmlformats.org/drawingml/2006/main">
            <a:ext uri="{FF2B5EF4-FFF2-40B4-BE49-F238E27FC236}">
              <a16:creationId xmlns:a16="http://schemas.microsoft.com/office/drawing/2014/main" id="{676BF51B-0812-5345-9686-2DE88352BB48}"/>
            </a:ext>
          </a:extLst>
        </cdr:cNvPr>
        <cdr:cNvPicPr/>
      </cdr:nvPicPr>
      <cdr:blipFill>
        <a:blip xmlns:a="http://schemas.openxmlformats.org/drawingml/2006/main" xmlns:r="http://schemas.openxmlformats.org/officeDocument/2006/relationships" r:embed="rId2"/>
        <a:srcRect xmlns:a="http://schemas.openxmlformats.org/drawingml/2006/main"/>
        <a:stretch xmlns:a="http://schemas.openxmlformats.org/drawingml/2006/main">
          <a:fillRect/>
        </a:stretch>
      </cdr:blipFill>
      <cdr:spPr>
        <a:xfrm xmlns:a="http://schemas.openxmlformats.org/drawingml/2006/main">
          <a:off x="8786495" y="415636"/>
          <a:ext cx="1951355" cy="1119505"/>
        </a:xfrm>
        <a:prstGeom xmlns:a="http://schemas.openxmlformats.org/drawingml/2006/main" prst="rect">
          <a:avLst/>
        </a:prstGeom>
        <a:ln xmlns:a="http://schemas.openxmlformats.org/drawingml/2006/main"/>
      </cdr:spPr>
    </cdr:pic>
  </cdr:relSizeAnchor>
  <cdr:relSizeAnchor xmlns:cdr="http://schemas.openxmlformats.org/drawingml/2006/chartDrawing">
    <cdr:from>
      <cdr:x>0.46848</cdr:x>
      <cdr:y>0.07249</cdr:y>
    </cdr:from>
    <cdr:to>
      <cdr:x>0.82227</cdr:x>
      <cdr:y>0.92751</cdr:y>
    </cdr:to>
    <cdr:pic>
      <cdr:nvPicPr>
        <cdr:cNvPr id="7" name="image11.png">
          <a:extLst xmlns:a="http://schemas.openxmlformats.org/drawingml/2006/main">
            <a:ext uri="{FF2B5EF4-FFF2-40B4-BE49-F238E27FC236}">
              <a16:creationId xmlns:a16="http://schemas.microsoft.com/office/drawing/2014/main" id="{72C9538A-A0DD-3347-AC90-E50BAFCB947B}"/>
            </a:ext>
          </a:extLst>
        </cdr:cNvPr>
        <cdr:cNvPicPr/>
      </cdr:nvPicPr>
      <cdr:blipFill>
        <a:blip xmlns:a="http://schemas.openxmlformats.org/drawingml/2006/main" xmlns:r="http://schemas.openxmlformats.org/officeDocument/2006/relationships" r:embed="rId3"/>
        <a:srcRect xmlns:a="http://schemas.openxmlformats.org/drawingml/2006/main"/>
        <a:stretch xmlns:a="http://schemas.openxmlformats.org/drawingml/2006/main">
          <a:fillRect/>
        </a:stretch>
      </cdr:blipFill>
      <cdr:spPr>
        <a:xfrm xmlns:a="http://schemas.openxmlformats.org/drawingml/2006/main">
          <a:off x="5030470" y="294957"/>
          <a:ext cx="3798916" cy="3478847"/>
        </a:xfrm>
        <a:prstGeom xmlns:a="http://schemas.openxmlformats.org/drawingml/2006/main" prst="rect">
          <a:avLst/>
        </a:prstGeom>
        <a:ln xmlns:a="http://schemas.openxmlformats.org/drawingml/2006/main"/>
      </cdr:spPr>
    </cdr:pic>
  </cdr:relSizeAnchor>
  <cdr:relSizeAnchor xmlns:cdr="http://schemas.openxmlformats.org/drawingml/2006/chartDrawing">
    <cdr:from>
      <cdr:x>0.82253</cdr:x>
      <cdr:y>0.37148</cdr:y>
    </cdr:from>
    <cdr:to>
      <cdr:x>1</cdr:x>
      <cdr:y>0.62852</cdr:y>
    </cdr:to>
    <cdr:pic>
      <cdr:nvPicPr>
        <cdr:cNvPr id="9" name="image10.png">
          <a:extLst xmlns:a="http://schemas.openxmlformats.org/drawingml/2006/main">
            <a:ext uri="{FF2B5EF4-FFF2-40B4-BE49-F238E27FC236}">
              <a16:creationId xmlns:a16="http://schemas.microsoft.com/office/drawing/2014/main" id="{384FC9C1-907D-C24D-8784-CAABE5DA2011}"/>
            </a:ext>
          </a:extLst>
        </cdr:cNvPr>
        <cdr:cNvPicPr/>
      </cdr:nvPicPr>
      <cdr:blipFill>
        <a:blip xmlns:a="http://schemas.openxmlformats.org/drawingml/2006/main" xmlns:r="http://schemas.openxmlformats.org/officeDocument/2006/relationships" r:embed="rId4"/>
        <a:srcRect xmlns:a="http://schemas.openxmlformats.org/drawingml/2006/main"/>
        <a:stretch xmlns:a="http://schemas.openxmlformats.org/drawingml/2006/main">
          <a:fillRect/>
        </a:stretch>
      </cdr:blipFill>
      <cdr:spPr>
        <a:xfrm xmlns:a="http://schemas.openxmlformats.org/drawingml/2006/main">
          <a:off x="8832215" y="1511458"/>
          <a:ext cx="1905635" cy="1045845"/>
        </a:xfrm>
        <a:prstGeom xmlns:a="http://schemas.openxmlformats.org/drawingml/2006/main" prst="rect">
          <a:avLst/>
        </a:prstGeom>
        <a:ln xmlns:a="http://schemas.openxmlformats.org/drawingml/2006/main"/>
      </cdr:spPr>
    </cdr:pic>
  </cdr:relSizeAnchor>
  <cdr:relSizeAnchor xmlns:cdr="http://schemas.openxmlformats.org/drawingml/2006/chartDrawing">
    <cdr:from>
      <cdr:x>0.82235</cdr:x>
      <cdr:y>0.6111</cdr:y>
    </cdr:from>
    <cdr:to>
      <cdr:x>1</cdr:x>
      <cdr:y>0.87189</cdr:y>
    </cdr:to>
    <cdr:pic>
      <cdr:nvPicPr>
        <cdr:cNvPr id="10" name="image8.png">
          <a:extLst xmlns:a="http://schemas.openxmlformats.org/drawingml/2006/main">
            <a:ext uri="{FF2B5EF4-FFF2-40B4-BE49-F238E27FC236}">
              <a16:creationId xmlns:a16="http://schemas.microsoft.com/office/drawing/2014/main" id="{1DA0DA85-DA4A-4149-9C6F-065B67F7E634}"/>
            </a:ext>
          </a:extLst>
        </cdr:cNvPr>
        <cdr:cNvPicPr/>
      </cdr:nvPicPr>
      <cdr:blipFill>
        <a:blip xmlns:a="http://schemas.openxmlformats.org/drawingml/2006/main" xmlns:r="http://schemas.openxmlformats.org/officeDocument/2006/relationships" r:embed="rId5"/>
        <a:srcRect xmlns:a="http://schemas.openxmlformats.org/drawingml/2006/main"/>
        <a:stretch xmlns:a="http://schemas.openxmlformats.org/drawingml/2006/main">
          <a:fillRect/>
        </a:stretch>
      </cdr:blipFill>
      <cdr:spPr>
        <a:xfrm xmlns:a="http://schemas.openxmlformats.org/drawingml/2006/main">
          <a:off x="8830310" y="2486428"/>
          <a:ext cx="1907540" cy="1061085"/>
        </a:xfrm>
        <a:prstGeom xmlns:a="http://schemas.openxmlformats.org/drawingml/2006/main" prst="rect">
          <a:avLst/>
        </a:prstGeom>
        <a:ln xmlns:a="http://schemas.openxmlformats.org/drawingml/2006/main"/>
      </cdr:spPr>
    </cdr:pic>
  </cdr:relSizeAnchor>
</c:userShapes>
</file>

<file path=ppt/drawings/drawing4.xml><?xml version="1.0" encoding="utf-8"?>
<c:userShapes xmlns:c="http://schemas.openxmlformats.org/drawingml/2006/chart">
  <cdr:relSizeAnchor xmlns:cdr="http://schemas.openxmlformats.org/drawingml/2006/chartDrawing">
    <cdr:from>
      <cdr:x>0.00473</cdr:x>
      <cdr:y>0.01249</cdr:y>
    </cdr:from>
    <cdr:to>
      <cdr:x>0.63725</cdr:x>
      <cdr:y>1</cdr:y>
    </cdr:to>
    <cdr:pic>
      <cdr:nvPicPr>
        <cdr:cNvPr id="6" name="Picture 5">
          <a:extLst xmlns:a="http://schemas.openxmlformats.org/drawingml/2006/main">
            <a:ext uri="{FF2B5EF4-FFF2-40B4-BE49-F238E27FC236}">
              <a16:creationId xmlns:a16="http://schemas.microsoft.com/office/drawing/2014/main" id="{135127AA-2373-5F4A-BF03-5C3A86CCE41E}"/>
            </a:ext>
          </a:extLst>
        </cdr:cNvPr>
        <cdr:cNvPicPr/>
      </cdr:nvPicPr>
      <cdr:blipFill>
        <a:blip xmlns:a="http://schemas.openxmlformats.org/drawingml/2006/main" xmlns:r="http://schemas.openxmlformats.org/officeDocument/2006/relationships" r:embed="rId1" r:link="rId2">
          <a:extLst>
            <a:ext uri="{28A0092B-C50C-407E-A947-70E740481C1C}">
              <a14:useLocalDpi xmlns:a14="http://schemas.microsoft.com/office/drawing/2010/main" val="0"/>
            </a:ext>
          </a:extLst>
        </a:blip>
        <a:srcRect xmlns:a="http://schemas.openxmlformats.org/drawingml/2006/main"/>
        <a:stretch xmlns:a="http://schemas.openxmlformats.org/drawingml/2006/main">
          <a:fillRect/>
        </a:stretch>
      </cdr:blipFill>
      <cdr:spPr bwMode="auto">
        <a:xfrm xmlns:a="http://schemas.openxmlformats.org/drawingml/2006/main">
          <a:off x="50799" y="50800"/>
          <a:ext cx="6791845" cy="4017962"/>
        </a:xfrm>
        <a:prstGeom xmlns:a="http://schemas.openxmlformats.org/drawingml/2006/main" prst="rect">
          <a:avLst/>
        </a:prstGeom>
        <a:noFill xmlns:a="http://schemas.openxmlformats.org/drawingml/2006/main"/>
        <a:ln xmlns:a="http://schemas.openxmlformats.org/drawingml/2006/main">
          <a:noFill/>
        </a:ln>
      </cdr:spPr>
    </cdr:pic>
  </cdr:relSizeAnchor>
  <cdr:relSizeAnchor xmlns:cdr="http://schemas.openxmlformats.org/drawingml/2006/chartDrawing">
    <cdr:from>
      <cdr:x>0.63647</cdr:x>
      <cdr:y>0</cdr:y>
    </cdr:from>
    <cdr:to>
      <cdr:x>1</cdr:x>
      <cdr:y>0.43619</cdr:y>
    </cdr:to>
    <cdr:pic>
      <cdr:nvPicPr>
        <cdr:cNvPr id="7" name="Content Placeholder 16">
          <a:extLst xmlns:a="http://schemas.openxmlformats.org/drawingml/2006/main">
            <a:ext uri="{FF2B5EF4-FFF2-40B4-BE49-F238E27FC236}">
              <a16:creationId xmlns:a16="http://schemas.microsoft.com/office/drawing/2014/main" id="{C0F16C39-DEA8-47E9-906B-389B53F8D92F}"/>
            </a:ext>
          </a:extLst>
        </cdr:cNvPr>
        <cdr:cNvPicPr/>
      </cdr:nvPicPr>
      <cdr:blipFill rotWithShape="1">
        <a:blip xmlns:a="http://schemas.openxmlformats.org/drawingml/2006/main" xmlns:r="http://schemas.openxmlformats.org/officeDocument/2006/relationships" r:embed="rId3">
          <a:extLst>
            <a:ext uri="{28A0092B-C50C-407E-A947-70E740481C1C}">
              <a14:useLocalDpi xmlns:a14="http://schemas.microsoft.com/office/drawing/2010/main" val="0"/>
            </a:ext>
          </a:extLst>
        </a:blip>
        <a:srcRect xmlns:a="http://schemas.openxmlformats.org/drawingml/2006/main" l="384" r="135" b="15396"/>
        <a:stretch xmlns:a="http://schemas.openxmlformats.org/drawingml/2006/main"/>
      </cdr:blipFill>
      <cdr:spPr>
        <a:xfrm xmlns:a="http://schemas.openxmlformats.org/drawingml/2006/main">
          <a:off x="6834333" y="0"/>
          <a:ext cx="3903517" cy="1774738"/>
        </a:xfrm>
        <a:prstGeom xmlns:a="http://schemas.openxmlformats.org/drawingml/2006/main" prst="rect">
          <a:avLst/>
        </a:prstGeom>
      </cdr:spPr>
    </cdr:pic>
  </cdr:relSizeAnchor>
  <cdr:relSizeAnchor xmlns:cdr="http://schemas.openxmlformats.org/drawingml/2006/chartDrawing">
    <cdr:from>
      <cdr:x>0.63492</cdr:x>
      <cdr:y>0.48726</cdr:y>
    </cdr:from>
    <cdr:to>
      <cdr:x>1</cdr:x>
      <cdr:y>1</cdr:y>
    </cdr:to>
    <cdr:pic>
      <cdr:nvPicPr>
        <cdr:cNvPr id="8" name="Picture 7">
          <a:extLst xmlns:a="http://schemas.openxmlformats.org/drawingml/2006/main">
            <a:ext uri="{FF2B5EF4-FFF2-40B4-BE49-F238E27FC236}">
              <a16:creationId xmlns:a16="http://schemas.microsoft.com/office/drawing/2014/main" id="{68DAC6AE-98B7-4424-A429-FF2DBBA8985D}"/>
            </a:ext>
          </a:extLst>
        </cdr:cNvPr>
        <cdr:cNvPicPr/>
      </cdr:nvPicPr>
      <cdr:blipFill rotWithShape="1">
        <a:blip xmlns:a="http://schemas.openxmlformats.org/drawingml/2006/main" xmlns:r="http://schemas.openxmlformats.org/officeDocument/2006/relationships" r:embed="rId4">
          <a:extLst>
            <a:ext uri="{28A0092B-C50C-407E-A947-70E740481C1C}">
              <a14:useLocalDpi xmlns:a14="http://schemas.microsoft.com/office/drawing/2010/main" val="0"/>
            </a:ext>
          </a:extLst>
        </a:blip>
        <a:srcRect xmlns:a="http://schemas.openxmlformats.org/drawingml/2006/main" l="5791" r="751"/>
        <a:stretch xmlns:a="http://schemas.openxmlformats.org/drawingml/2006/main"/>
      </cdr:blipFill>
      <cdr:spPr>
        <a:xfrm xmlns:a="http://schemas.openxmlformats.org/drawingml/2006/main">
          <a:off x="6817707" y="1982556"/>
          <a:ext cx="3920143" cy="2086206"/>
        </a:xfrm>
        <a:prstGeom xmlns:a="http://schemas.openxmlformats.org/drawingml/2006/main" prst="rect">
          <a:avLst/>
        </a:prstGeom>
      </cdr:spPr>
    </cdr:pic>
  </cdr:relSizeAnchor>
</c:userShapes>
</file>

<file path=ppt/drawings/drawing5.xml><?xml version="1.0" encoding="utf-8"?>
<c:userShapes xmlns:c="http://schemas.openxmlformats.org/drawingml/2006/chart">
  <cdr:relSizeAnchor xmlns:cdr="http://schemas.openxmlformats.org/drawingml/2006/chartDrawing">
    <cdr:from>
      <cdr:x>0</cdr:x>
      <cdr:y>0.09653</cdr:y>
    </cdr:from>
    <cdr:to>
      <cdr:x>0.47151</cdr:x>
      <cdr:y>0.90347</cdr:y>
    </cdr:to>
    <cdr:pic>
      <cdr:nvPicPr>
        <cdr:cNvPr id="9" name="Picture 8">
          <a:extLst xmlns:a="http://schemas.openxmlformats.org/drawingml/2006/main">
            <a:ext uri="{FF2B5EF4-FFF2-40B4-BE49-F238E27FC236}">
              <a16:creationId xmlns:a16="http://schemas.microsoft.com/office/drawing/2014/main" id="{FDB4EB0B-DB04-2C4A-AAE1-3BA7859AB695}"/>
            </a:ext>
          </a:extLst>
        </cdr:cNvPr>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730250" y="392761"/>
          <a:ext cx="5062971" cy="3283239"/>
        </a:xfrm>
        <a:prstGeom xmlns:a="http://schemas.openxmlformats.org/drawingml/2006/main" prst="rect">
          <a:avLst/>
        </a:prstGeom>
      </cdr:spPr>
    </cdr:pic>
  </cdr:relSizeAnchor>
  <cdr:relSizeAnchor xmlns:cdr="http://schemas.openxmlformats.org/drawingml/2006/chartDrawing">
    <cdr:from>
      <cdr:x>0.48825</cdr:x>
      <cdr:y>0.09684</cdr:y>
    </cdr:from>
    <cdr:to>
      <cdr:x>1</cdr:x>
      <cdr:y>0.90316</cdr:y>
    </cdr:to>
    <cdr:pic>
      <cdr:nvPicPr>
        <cdr:cNvPr id="10" name="Picture 9">
          <a:extLst xmlns:a="http://schemas.openxmlformats.org/drawingml/2006/main">
            <a:ext uri="{FF2B5EF4-FFF2-40B4-BE49-F238E27FC236}">
              <a16:creationId xmlns:a16="http://schemas.microsoft.com/office/drawing/2014/main" id="{15C4EA76-6380-4947-8259-7DA2EE4CDF9B}"/>
            </a:ext>
          </a:extLst>
        </cdr:cNvPr>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242790" y="394003"/>
          <a:ext cx="5495060" cy="3280756"/>
        </a:xfrm>
        <a:prstGeom xmlns:a="http://schemas.openxmlformats.org/drawingml/2006/main" prst="rect">
          <a:avLst/>
        </a:prstGeom>
      </cdr:spPr>
    </cdr:pic>
  </cdr:relSizeAnchor>
</c:userShapes>
</file>

<file path=ppt/drawings/drawing6.xml><?xml version="1.0" encoding="utf-8"?>
<c:userShapes xmlns:c="http://schemas.openxmlformats.org/drawingml/2006/chart">
  <cdr:relSizeAnchor xmlns:cdr="http://schemas.openxmlformats.org/drawingml/2006/chartDrawing">
    <cdr:from>
      <cdr:x>0.6017</cdr:x>
      <cdr:y>0</cdr:y>
    </cdr:from>
    <cdr:to>
      <cdr:x>0.98097</cdr:x>
      <cdr:y>0.98168</cdr:y>
    </cdr:to>
    <cdr:pic>
      <cdr:nvPicPr>
        <cdr:cNvPr id="8" name="Picture 7">
          <a:extLst xmlns:a="http://schemas.openxmlformats.org/drawingml/2006/main">
            <a:ext uri="{FF2B5EF4-FFF2-40B4-BE49-F238E27FC236}">
              <a16:creationId xmlns:a16="http://schemas.microsoft.com/office/drawing/2014/main" id="{8486F395-343F-1F4B-B01D-BE43136C9D2E}"/>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460949" y="0"/>
          <a:ext cx="4072546" cy="3994236"/>
        </a:xfrm>
        <a:prstGeom xmlns:a="http://schemas.openxmlformats.org/drawingml/2006/main" prst="rect">
          <a:avLst/>
        </a:prstGeom>
      </cdr:spPr>
    </cdr:pic>
  </cdr:relSizeAnchor>
  <cdr:relSizeAnchor xmlns:cdr="http://schemas.openxmlformats.org/drawingml/2006/chartDrawing">
    <cdr:from>
      <cdr:x>0</cdr:x>
      <cdr:y>0</cdr:y>
    </cdr:from>
    <cdr:to>
      <cdr:x>0.60318</cdr:x>
      <cdr:y>0.98168</cdr:y>
    </cdr:to>
    <cdr:pic>
      <cdr:nvPicPr>
        <cdr:cNvPr id="6" name="Picture 5">
          <a:extLst xmlns:a="http://schemas.openxmlformats.org/drawingml/2006/main">
            <a:ext uri="{FF2B5EF4-FFF2-40B4-BE49-F238E27FC236}">
              <a16:creationId xmlns:a16="http://schemas.microsoft.com/office/drawing/2014/main" id="{77577D43-A705-C84F-A3C5-A62BB5FED7D5}"/>
            </a:ext>
          </a:extLst>
        </cdr:cNvPr>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0" y="0"/>
          <a:ext cx="6476884" cy="3994236"/>
        </a:xfrm>
        <a:prstGeom xmlns:a="http://schemas.openxmlformats.org/drawingml/2006/main" prst="rect">
          <a:avLst/>
        </a:prstGeom>
      </cdr:spPr>
    </cdr:pic>
  </cdr:relSizeAnchor>
</c:userShapes>
</file>

<file path=ppt/drawings/drawing7.xml><?xml version="1.0" encoding="utf-8"?>
<c:userShapes xmlns:c="http://schemas.openxmlformats.org/drawingml/2006/chart">
  <cdr:relSizeAnchor xmlns:cdr="http://schemas.openxmlformats.org/drawingml/2006/chartDrawing">
    <cdr:from>
      <cdr:x>0.17505</cdr:x>
      <cdr:y>0.07133</cdr:y>
    </cdr:from>
    <cdr:to>
      <cdr:x>0.82435</cdr:x>
      <cdr:y>0.92866</cdr:y>
    </cdr:to>
    <cdr:pic>
      <cdr:nvPicPr>
        <cdr:cNvPr id="7" name="Picture 6">
          <a:extLst xmlns:a="http://schemas.openxmlformats.org/drawingml/2006/main">
            <a:ext uri="{FF2B5EF4-FFF2-40B4-BE49-F238E27FC236}">
              <a16:creationId xmlns:a16="http://schemas.microsoft.com/office/drawing/2014/main" id="{72B37BAD-25C3-6948-8533-8A2EAE052D32}"/>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1879713" y="290245"/>
          <a:ext cx="6972073" cy="3488271"/>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59088EAF-6ECA-4616-85EF-35AA19C641F3}" type="datetimeFigureOut">
              <a:rPr lang="en-US"/>
              <a:t>6/11/21</a:t>
            </a:fld>
            <a:endParaRPr/>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ABD2D7A-D230-4F91-BD59-0A39C2703BA8}" type="datetimeFigureOut">
              <a:rPr lang="en-US"/>
              <a:t>6/11/21</a:t>
            </a:fld>
            <a:endParaRPr/>
          </a:p>
        </p:txBody>
      </p:sp>
      <p:sp>
        <p:nvSpPr>
          <p:cNvPr id="4" name="Slide Image Placehold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8" tIns="49524" rIns="99048" bIns="49524" rtlCol="0" anchor="ctr"/>
          <a:lstStyle/>
          <a:p>
            <a:endParaRPr/>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2382560"/>
            <a:ext cx="8455937" cy="2092881"/>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Title Slides</a:t>
            </a:r>
          </a:p>
        </p:txBody>
      </p:sp>
    </p:spTree>
    <p:extLst>
      <p:ext uri="{BB962C8B-B14F-4D97-AF65-F5344CB8AC3E}">
        <p14:creationId xmlns:p14="http://schemas.microsoft.com/office/powerpoint/2010/main" val="212908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_3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0" y="5508451"/>
            <a:ext cx="6705599" cy="47642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347662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_4_picture">
    <p:bg bwMode="invGray">
      <p:bgPr>
        <a:solidFill>
          <a:schemeClr val="accent1"/>
        </a:solidFill>
        <a:effectLst/>
      </p:bgPr>
    </p:bg>
    <p:spTree>
      <p:nvGrpSpPr>
        <p:cNvPr id="1" name=""/>
        <p:cNvGrpSpPr/>
        <p:nvPr/>
      </p:nvGrpSpPr>
      <p:grpSpPr>
        <a:xfrm>
          <a:off x="0" y="0"/>
          <a:ext cx="0" cy="0"/>
          <a:chOff x="0" y="0"/>
          <a:chExt cx="0" cy="0"/>
        </a:xfrm>
      </p:grpSpPr>
      <p:sp>
        <p:nvSpPr>
          <p:cNvPr id="5" name="Title" descr="Section Title&#10;">
            <a:extLst>
              <a:ext uri="{FF2B5EF4-FFF2-40B4-BE49-F238E27FC236}">
                <a16:creationId xmlns:a16="http://schemas.microsoft.com/office/drawing/2014/main" id="{DFF1E99D-67CF-469D-B644-22052A0EA71E}"/>
              </a:ext>
            </a:extLst>
          </p:cNvPr>
          <p:cNvSpPr>
            <a:spLocks noGrp="1"/>
          </p:cNvSpPr>
          <p:nvPr>
            <p:ph type="ctrTitle" hasCustomPrompt="1"/>
          </p:nvPr>
        </p:nvSpPr>
        <p:spPr>
          <a:xfrm>
            <a:off x="723900" y="3914775"/>
            <a:ext cx="6705599" cy="1444692"/>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7" name="Subtitle" descr="Section Subtitle&#10;">
            <a:extLst>
              <a:ext uri="{FF2B5EF4-FFF2-40B4-BE49-F238E27FC236}">
                <a16:creationId xmlns:a16="http://schemas.microsoft.com/office/drawing/2014/main" id="{08396D1E-B9A1-49F8-9FE3-4A64B69719CF}"/>
              </a:ext>
            </a:extLst>
          </p:cNvPr>
          <p:cNvSpPr>
            <a:spLocks noGrp="1"/>
          </p:cNvSpPr>
          <p:nvPr>
            <p:ph type="subTitle" idx="1" hasCustomPrompt="1"/>
          </p:nvPr>
        </p:nvSpPr>
        <p:spPr>
          <a:xfrm>
            <a:off x="723900" y="5508451"/>
            <a:ext cx="6705599" cy="47642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endParaRPr dirty="0"/>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1" y="0"/>
            <a:ext cx="12188825" cy="35814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92924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365125" y="1382286"/>
            <a:ext cx="1145857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a:t>
            </a:r>
            <a:br>
              <a:rPr lang="en-GB" sz="13000" dirty="0">
                <a:solidFill>
                  <a:schemeClr val="accent1"/>
                </a:solidFill>
                <a:latin typeface="Georgia" panose="02040502050405020303" pitchFamily="18" charset="0"/>
              </a:rPr>
            </a:b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2386969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35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p:txBody>
          <a:bodyPr/>
          <a:lstStyle>
            <a:lvl1pPr>
              <a:defRPr/>
            </a:lvl1pPr>
          </a:lstStyle>
          <a:p>
            <a:r>
              <a:rPr lang="en-US" dirty="0"/>
              <a:t>Slide Title</a:t>
            </a:r>
            <a:endParaRPr dirty="0"/>
          </a:p>
        </p:txBody>
      </p:sp>
    </p:spTree>
    <p:extLst>
      <p:ext uri="{BB962C8B-B14F-4D97-AF65-F5344CB8AC3E}">
        <p14:creationId xmlns:p14="http://schemas.microsoft.com/office/powerpoint/2010/main" val="1626631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Tree>
    <p:extLst>
      <p:ext uri="{BB962C8B-B14F-4D97-AF65-F5344CB8AC3E}">
        <p14:creationId xmlns:p14="http://schemas.microsoft.com/office/powerpoint/2010/main" val="2074438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ment and Content">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Conten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852055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a:xfrm>
            <a:off x="723900" y="675776"/>
            <a:ext cx="10744200" cy="373380"/>
          </a:xfrm>
        </p:spPr>
        <p:txBody>
          <a:bodyPr/>
          <a:lstStyle>
            <a:lvl1pPr>
              <a:defRPr/>
            </a:lvl1pPr>
          </a:lstStyle>
          <a:p>
            <a:r>
              <a:rPr lang="en-US" dirty="0"/>
              <a:t>Slide Title</a:t>
            </a:r>
            <a:endParaRPr lang="en-GB" dirty="0"/>
          </a:p>
        </p:txBody>
      </p:sp>
      <p:sp>
        <p:nvSpPr>
          <p:cNvPr id="8" name="Subtitle" descr="Subtitle&#10;">
            <a:extLst>
              <a:ext uri="{FF2B5EF4-FFF2-40B4-BE49-F238E27FC236}">
                <a16:creationId xmlns:a16="http://schemas.microsoft.com/office/drawing/2014/main" id="{A82CEF22-E654-4B2B-8C63-313F5DCEB578}"/>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3189195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title and Content">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Conten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207275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7382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0" y="1916112"/>
            <a:ext cx="5730875" cy="2319405"/>
          </a:xfrm>
        </p:spPr>
        <p:txBody>
          <a:bodyPr anchor="b">
            <a:noAutofit/>
          </a:bodyPr>
          <a:lstStyle>
            <a:lvl1pPr>
              <a:lnSpc>
                <a:spcPct val="90000"/>
              </a:lnSpc>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949990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Table Placeholder 4" descr="Table Placeholder">
            <a:extLst>
              <a:ext uri="{FF2B5EF4-FFF2-40B4-BE49-F238E27FC236}">
                <a16:creationId xmlns:a16="http://schemas.microsoft.com/office/drawing/2014/main" id="{D2E2A7A3-8339-46A1-91FC-E5CEBE49D885}"/>
              </a:ext>
            </a:extLst>
          </p:cNvPr>
          <p:cNvSpPr>
            <a:spLocks noGrp="1"/>
          </p:cNvSpPr>
          <p:nvPr>
            <p:ph type="tbl" sz="quarter" idx="10" hasCustomPrompt="1"/>
          </p:nvPr>
        </p:nvSpPr>
        <p:spPr>
          <a:xfrm>
            <a:off x="730250" y="1916114"/>
            <a:ext cx="10737850" cy="4068762"/>
          </a:xfrm>
          <a:solidFill>
            <a:schemeClr val="tx1">
              <a:lumMod val="85000"/>
            </a:schemeClr>
          </a:solidFill>
        </p:spPr>
        <p:txBody>
          <a:bodyPr/>
          <a:lstStyle>
            <a:lvl1pPr marL="0" indent="0">
              <a:buNone/>
              <a:defRPr/>
            </a:lvl1pPr>
          </a:lstStyle>
          <a:p>
            <a:r>
              <a:rPr lang="en-GB" dirty="0"/>
              <a:t>Add table</a:t>
            </a:r>
          </a:p>
        </p:txBody>
      </p:sp>
    </p:spTree>
    <p:extLst>
      <p:ext uri="{BB962C8B-B14F-4D97-AF65-F5344CB8AC3E}">
        <p14:creationId xmlns:p14="http://schemas.microsoft.com/office/powerpoint/2010/main" val="9705272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hart Placeholder 2" descr="Chart Placeholder">
            <a:extLst>
              <a:ext uri="{FF2B5EF4-FFF2-40B4-BE49-F238E27FC236}">
                <a16:creationId xmlns:a16="http://schemas.microsoft.com/office/drawing/2014/main" id="{DD1700E8-F77C-4D8A-A3A0-DDA2761C8BD4}"/>
              </a:ext>
            </a:extLst>
          </p:cNvPr>
          <p:cNvSpPr>
            <a:spLocks noGrp="1"/>
          </p:cNvSpPr>
          <p:nvPr>
            <p:ph type="chart" sz="quarter" idx="10" hasCustomPrompt="1"/>
          </p:nvPr>
        </p:nvSpPr>
        <p:spPr>
          <a:xfrm>
            <a:off x="730250" y="1916114"/>
            <a:ext cx="10737850" cy="4068762"/>
          </a:xfrm>
          <a:solidFill>
            <a:schemeClr val="bg1">
              <a:lumMod val="20000"/>
              <a:lumOff val="80000"/>
            </a:schemeClr>
          </a:solidFill>
        </p:spPr>
        <p:txBody>
          <a:bodyPr/>
          <a:lstStyle>
            <a:lvl1pPr marL="0" indent="0">
              <a:buNone/>
              <a:defRPr/>
            </a:lvl1pPr>
          </a:lstStyle>
          <a:p>
            <a:r>
              <a:rPr lang="en-GB" dirty="0"/>
              <a:t>Add chart</a:t>
            </a:r>
          </a:p>
        </p:txBody>
      </p:sp>
    </p:spTree>
    <p:extLst>
      <p:ext uri="{BB962C8B-B14F-4D97-AF65-F5344CB8AC3E}">
        <p14:creationId xmlns:p14="http://schemas.microsoft.com/office/powerpoint/2010/main" val="14792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213975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btitle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box&#10;"/>
          <p:cNvSpPr>
            <a:spLocks noGrp="1"/>
          </p:cNvSpPr>
          <p:nvPr>
            <p:ph idx="1" hasCustomPrompt="1"/>
          </p:nvPr>
        </p:nvSpPr>
        <p:spPr/>
        <p:txBody>
          <a:bodyPr/>
          <a:lstStyle>
            <a:lvl1pPr>
              <a:lnSpc>
                <a:spcPct val="110000"/>
              </a:lnSpc>
              <a:spcAft>
                <a:spcPts val="600"/>
              </a:spcAft>
              <a:defRPr/>
            </a:lvl1pPr>
            <a:lvl2pPr>
              <a:lnSpc>
                <a:spcPct val="110000"/>
              </a:lnSpc>
              <a:spcAft>
                <a:spcPts val="600"/>
              </a:spcAft>
              <a:defRPr/>
            </a:lvl2pPr>
            <a:lvl3pPr>
              <a:lnSpc>
                <a:spcPct val="110000"/>
              </a:lnSpc>
              <a:spcAft>
                <a:spcPts val="600"/>
              </a:spcAft>
              <a:defRPr/>
            </a:lvl3pPr>
            <a:lvl4pPr>
              <a:lnSpc>
                <a:spcPct val="110000"/>
              </a:lnSpc>
              <a:spcAft>
                <a:spcPts val="600"/>
              </a:spcAft>
              <a:defRPr/>
            </a:lvl4pPr>
            <a:lvl5pPr>
              <a:lnSpc>
                <a:spcPct val="110000"/>
              </a:lnSpc>
              <a:spcAft>
                <a:spcPts val="6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0" y="1916112"/>
            <a:ext cx="12188825" cy="4941887"/>
          </a:xfrm>
          <a:solidFill>
            <a:schemeClr val="tx1">
              <a:lumMod val="85000"/>
            </a:schemeClr>
          </a:solidFill>
        </p:spPr>
        <p:txBody>
          <a:bodyPr/>
          <a:lstStyle>
            <a:lvl1pPr marL="0" indent="0">
              <a:buNone/>
              <a:defRPr/>
            </a:lvl1pPr>
          </a:lstStyle>
          <a:p>
            <a:r>
              <a:rPr lang="en-GB" dirty="0"/>
              <a:t>Add picture</a:t>
            </a:r>
          </a:p>
        </p:txBody>
      </p:sp>
      <p:sp>
        <p:nvSpPr>
          <p:cNvPr id="5" name="Subtitle" descr="Subtitle&#10;">
            <a:extLst>
              <a:ext uri="{FF2B5EF4-FFF2-40B4-BE49-F238E27FC236}">
                <a16:creationId xmlns:a16="http://schemas.microsoft.com/office/drawing/2014/main" id="{7053DF7E-B2F5-4013-BA5D-1CA507C913E7}"/>
              </a:ext>
            </a:extLst>
          </p:cNvPr>
          <p:cNvSpPr>
            <a:spLocks noGrp="1"/>
          </p:cNvSpPr>
          <p:nvPr>
            <p:ph type="body" sz="quarter" idx="11"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472858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3" name="Content Placeholder" descr="Content Placeholder&#10;"/>
          <p:cNvSpPr>
            <a:spLocks noGrp="1"/>
          </p:cNvSpPr>
          <p:nvPr>
            <p:ph idx="1" hasCustomPrompt="1"/>
          </p:nvPr>
        </p:nvSpPr>
        <p:spPr>
          <a:xfrm>
            <a:off x="723900" y="1916114"/>
            <a:ext cx="5006977" cy="4068762"/>
          </a:xfrm>
        </p:spPr>
        <p:txBody>
          <a:bodyPr/>
          <a:lstStyle>
            <a:lvl1pPr>
              <a:lnSpc>
                <a:spcPct val="110000"/>
              </a:lnSpc>
              <a:spcAft>
                <a:spcPts val="1200"/>
              </a:spcAft>
              <a:defRPr/>
            </a:lvl1pPr>
            <a:lvl2pPr>
              <a:lnSpc>
                <a:spcPct val="110000"/>
              </a:lnSpc>
              <a:spcAft>
                <a:spcPts val="1200"/>
              </a:spcAft>
              <a:defRPr/>
            </a:lvl2pPr>
            <a:lvl3pPr>
              <a:lnSpc>
                <a:spcPct val="110000"/>
              </a:lnSpc>
              <a:spcAft>
                <a:spcPts val="1200"/>
              </a:spcAft>
              <a:defRPr/>
            </a:lvl3pPr>
            <a:lvl4pPr>
              <a:lnSpc>
                <a:spcPct val="110000"/>
              </a:lnSpc>
              <a:spcAft>
                <a:spcPts val="1200"/>
              </a:spcAft>
              <a:defRPr/>
            </a:lvl4pPr>
            <a:lvl5pPr>
              <a:lnSpc>
                <a:spcPct val="110000"/>
              </a:lnSpc>
              <a:spcAft>
                <a:spcPts val="1200"/>
              </a:spcAft>
              <a:defRPr/>
            </a:lvl5pPr>
            <a:lvl6pPr>
              <a:defRPr/>
            </a:lvl6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419254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ld Statement">
    <p:spTree>
      <p:nvGrpSpPr>
        <p:cNvPr id="1" name=""/>
        <p:cNvGrpSpPr/>
        <p:nvPr/>
      </p:nvGrpSpPr>
      <p:grpSpPr>
        <a:xfrm>
          <a:off x="0" y="0"/>
          <a:ext cx="0" cy="0"/>
          <a:chOff x="0" y="0"/>
          <a:chExt cx="0" cy="0"/>
        </a:xfrm>
      </p:grpSpPr>
      <p:sp>
        <p:nvSpPr>
          <p:cNvPr id="2" name="Title 1" descr="Bold Statement&#10;"/>
          <p:cNvSpPr>
            <a:spLocks noGrp="1"/>
          </p:cNvSpPr>
          <p:nvPr>
            <p:ph type="title" hasCustomPrompt="1"/>
          </p:nvPr>
        </p:nvSpPr>
        <p:spPr>
          <a:xfrm>
            <a:off x="723900" y="1916113"/>
            <a:ext cx="10744200" cy="1951037"/>
          </a:xfrm>
        </p:spPr>
        <p:txBody>
          <a:bodyPr anchor="b"/>
          <a:lstStyle>
            <a:lvl1pPr>
              <a:defRPr sz="6000" b="1"/>
            </a:lvl1pPr>
          </a:lstStyle>
          <a:p>
            <a:r>
              <a:rPr lang="en-US" dirty="0"/>
              <a:t>Bold Statement</a:t>
            </a:r>
            <a:endParaRPr dirty="0"/>
          </a:p>
        </p:txBody>
      </p:sp>
      <p:sp>
        <p:nvSpPr>
          <p:cNvPr id="6" name="Text Placeholder 5" descr="Additional Content">
            <a:extLst>
              <a:ext uri="{FF2B5EF4-FFF2-40B4-BE49-F238E27FC236}">
                <a16:creationId xmlns:a16="http://schemas.microsoft.com/office/drawing/2014/main" id="{4AB7D231-FA9B-44CD-AC11-146902774CF6}"/>
              </a:ext>
            </a:extLst>
          </p:cNvPr>
          <p:cNvSpPr>
            <a:spLocks noGrp="1"/>
          </p:cNvSpPr>
          <p:nvPr>
            <p:ph type="body" sz="quarter" idx="10" hasCustomPrompt="1"/>
          </p:nvPr>
        </p:nvSpPr>
        <p:spPr>
          <a:xfrm>
            <a:off x="723900" y="3905249"/>
            <a:ext cx="10744200" cy="1247775"/>
          </a:xfrm>
        </p:spPr>
        <p:txBody>
          <a:bodyPr/>
          <a:lstStyle>
            <a:lvl1pPr marL="0" indent="0">
              <a:buNone/>
              <a:defRPr sz="3000">
                <a:solidFill>
                  <a:schemeClr val="bg2"/>
                </a:solidFill>
              </a:defRPr>
            </a:lvl1pPr>
          </a:lstStyle>
          <a:p>
            <a:pPr lvl="0"/>
            <a:r>
              <a:rPr lang="en-US" dirty="0"/>
              <a:t>Content</a:t>
            </a:r>
            <a:endParaRPr lang="en-GB" dirty="0"/>
          </a:p>
        </p:txBody>
      </p:sp>
    </p:spTree>
    <p:extLst>
      <p:ext uri="{BB962C8B-B14F-4D97-AF65-F5344CB8AC3E}">
        <p14:creationId xmlns:p14="http://schemas.microsoft.com/office/powerpoint/2010/main" val="32378259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title and 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43002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Content Placeholder" descr="Content Placeholder 1"/>
          <p:cNvSpPr>
            <a:spLocks noGrp="1"/>
          </p:cNvSpPr>
          <p:nvPr>
            <p:ph sz="half" idx="1" hasCustomPrompt="1"/>
          </p:nvPr>
        </p:nvSpPr>
        <p:spPr>
          <a:xfrm>
            <a:off x="730250" y="1905000"/>
            <a:ext cx="5003800"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descr="Content Placeholder 2&#10;"/>
          <p:cNvSpPr>
            <a:spLocks noGrp="1"/>
          </p:cNvSpPr>
          <p:nvPr>
            <p:ph sz="half" idx="2" hasCustomPrompt="1"/>
          </p:nvPr>
        </p:nvSpPr>
        <p:spPr>
          <a:xfrm>
            <a:off x="6454776" y="1905000"/>
            <a:ext cx="5013324" cy="4079875"/>
          </a:xfrm>
        </p:spPr>
        <p:txBody>
          <a:bodyPr>
            <a:norm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825340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4208419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btitle and 2 Content with Titles">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descr="Content Placeholder 1&#10;"/>
          <p:cNvSpPr>
            <a:spLocks noGrp="1"/>
          </p:cNvSpPr>
          <p:nvPr>
            <p:ph sz="half" idx="2" hasCustomPrompt="1"/>
          </p:nvPr>
        </p:nvSpPr>
        <p:spPr>
          <a:xfrm>
            <a:off x="723900" y="2435291"/>
            <a:ext cx="5010150" cy="3549584"/>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descr="Content Placeholder 2&#10;"/>
          <p:cNvSpPr>
            <a:spLocks noGrp="1"/>
          </p:cNvSpPr>
          <p:nvPr>
            <p:ph sz="quarter" idx="4" hasCustomPrompt="1"/>
          </p:nvPr>
        </p:nvSpPr>
        <p:spPr>
          <a:xfrm>
            <a:off x="6454774" y="2435290"/>
            <a:ext cx="5013325" cy="3549585"/>
          </a:xfrm>
        </p:spPr>
        <p:txBody>
          <a:bodyPr>
            <a:noAutofit/>
          </a:bodyPr>
          <a:lstStyle>
            <a:lvl1pPr>
              <a:lnSpc>
                <a:spcPct val="110000"/>
              </a:lnSpc>
              <a:spcAft>
                <a:spcPts val="1200"/>
              </a:spcAft>
              <a:defRPr sz="1800"/>
            </a:lvl1pPr>
            <a:lvl2pPr>
              <a:lnSpc>
                <a:spcPct val="110000"/>
              </a:lnSpc>
              <a:spcAft>
                <a:spcPts val="1200"/>
              </a:spcAft>
              <a:defRPr sz="1800"/>
            </a:lvl2pPr>
            <a:lvl3pPr>
              <a:lnSpc>
                <a:spcPct val="110000"/>
              </a:lnSpc>
              <a:spcAft>
                <a:spcPts val="1200"/>
              </a:spcAft>
              <a:defRPr sz="1800"/>
            </a:lvl3pPr>
            <a:lvl4pPr>
              <a:lnSpc>
                <a:spcPct val="110000"/>
              </a:lnSpc>
              <a:spcAft>
                <a:spcPts val="1200"/>
              </a:spcAft>
              <a:defRPr sz="1800"/>
            </a:lvl4pPr>
            <a:lvl5pPr>
              <a:lnSpc>
                <a:spcPct val="110000"/>
              </a:lnSpc>
              <a:spcAft>
                <a:spcPts val="1200"/>
              </a:spcAft>
              <a:defRPr sz="1800"/>
            </a:lvl5pPr>
            <a:lvl6pPr>
              <a:defRPr sz="1600"/>
            </a:lvl6pPr>
            <a:lvl7pPr>
              <a:defRPr sz="1600"/>
            </a:lvl7pPr>
            <a:lvl8pPr>
              <a:defRPr sz="1600"/>
            </a:lvl8pPr>
            <a:lvl9pPr>
              <a:defRPr sz="1600"/>
            </a:lvl9p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Tree>
    <p:extLst>
      <p:ext uri="{BB962C8B-B14F-4D97-AF65-F5344CB8AC3E}">
        <p14:creationId xmlns:p14="http://schemas.microsoft.com/office/powerpoint/2010/main" val="178812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
          <p:cNvSpPr>
            <a:spLocks noGrp="1"/>
          </p:cNvSpPr>
          <p:nvPr>
            <p:ph type="ctrTitle" hasCustomPrompt="1"/>
          </p:nvPr>
        </p:nvSpPr>
        <p:spPr>
          <a:xfrm>
            <a:off x="723900" y="1916112"/>
            <a:ext cx="5730875" cy="2319405"/>
          </a:xfrm>
        </p:spPr>
        <p:txBody>
          <a:bodyPr anchor="b">
            <a:noAutofit/>
          </a:bodyPr>
          <a:lstStyle>
            <a:lvl1pPr>
              <a:lnSpc>
                <a:spcPct val="90000"/>
              </a:lnSpc>
              <a:spcBef>
                <a:spcPts val="0"/>
              </a:spcBef>
              <a:defRPr sz="5000">
                <a:solidFill>
                  <a:schemeClr val="bg2"/>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6079632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0" y="1382286"/>
            <a:ext cx="12188825"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Content Slides (Text Only)</a:t>
            </a:r>
          </a:p>
        </p:txBody>
      </p:sp>
    </p:spTree>
    <p:extLst>
      <p:ext uri="{BB962C8B-B14F-4D97-AF65-F5344CB8AC3E}">
        <p14:creationId xmlns:p14="http://schemas.microsoft.com/office/powerpoint/2010/main" val="981609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ment &amp; Content Text Only">
    <p:spTree>
      <p:nvGrpSpPr>
        <p:cNvPr id="1" name=""/>
        <p:cNvGrpSpPr/>
        <p:nvPr/>
      </p:nvGrpSpPr>
      <p:grpSpPr>
        <a:xfrm>
          <a:off x="0" y="0"/>
          <a:ext cx="0" cy="0"/>
          <a:chOff x="0" y="0"/>
          <a:chExt cx="0" cy="0"/>
        </a:xfrm>
      </p:grpSpPr>
      <p:sp>
        <p:nvSpPr>
          <p:cNvPr id="2" name="Title 1" descr="Slide Title&#10;"/>
          <p:cNvSpPr>
            <a:spLocks noGrp="1"/>
          </p:cNvSpPr>
          <p:nvPr>
            <p:ph type="title" hasCustomPrompt="1"/>
          </p:nvPr>
        </p:nvSpPr>
        <p:spPr>
          <a:xfrm>
            <a:off x="723901" y="675776"/>
            <a:ext cx="5010150" cy="876798"/>
          </a:xfrm>
        </p:spPr>
        <p:txBody>
          <a:bodyPr/>
          <a:lstStyle>
            <a:lvl1pPr>
              <a:defRPr/>
            </a:lvl1pPr>
          </a:lstStyle>
          <a:p>
            <a:r>
              <a:rPr lang="en-US" dirty="0"/>
              <a:t>Slide Title</a:t>
            </a:r>
            <a:endParaRPr dirty="0"/>
          </a:p>
        </p:txBody>
      </p:sp>
      <p:sp>
        <p:nvSpPr>
          <p:cNvPr id="4" name="Text Placeholder 3" descr="Comment Box">
            <a:extLst>
              <a:ext uri="{FF2B5EF4-FFF2-40B4-BE49-F238E27FC236}">
                <a16:creationId xmlns:a16="http://schemas.microsoft.com/office/drawing/2014/main" id="{D7AC9930-AA5E-41CE-B6C7-66556E1B99B4}"/>
              </a:ext>
            </a:extLst>
          </p:cNvPr>
          <p:cNvSpPr>
            <a:spLocks noGrp="1"/>
          </p:cNvSpPr>
          <p:nvPr>
            <p:ph type="body" sz="quarter" idx="10" hasCustomPrompt="1"/>
          </p:nvPr>
        </p:nvSpPr>
        <p:spPr>
          <a:xfrm>
            <a:off x="6094413" y="675774"/>
            <a:ext cx="5373687" cy="876799"/>
          </a:xfrm>
        </p:spPr>
        <p:txBody>
          <a:bodyPr/>
          <a:lstStyle>
            <a:lvl1pPr marL="0" indent="0">
              <a:buNone/>
              <a:defRPr sz="2200" b="1">
                <a:solidFill>
                  <a:schemeClr val="accent2"/>
                </a:solidFill>
              </a:defRPr>
            </a:lvl1pPr>
          </a:lstStyle>
          <a:p>
            <a:pPr lvl="0"/>
            <a:r>
              <a:rPr lang="en-US" dirty="0"/>
              <a:t>Comment box</a:t>
            </a:r>
            <a:endParaRPr lang="en-GB" dirty="0"/>
          </a:p>
        </p:txBody>
      </p:sp>
      <p:sp>
        <p:nvSpPr>
          <p:cNvPr id="5" name="Text Placeholder 4" descr="Text Placeholder">
            <a:extLst>
              <a:ext uri="{FF2B5EF4-FFF2-40B4-BE49-F238E27FC236}">
                <a16:creationId xmlns:a16="http://schemas.microsoft.com/office/drawing/2014/main" id="{C6D5AA89-117F-4BA5-B58F-05002803D233}"/>
              </a:ext>
            </a:extLst>
          </p:cNvPr>
          <p:cNvSpPr>
            <a:spLocks noGrp="1"/>
          </p:cNvSpPr>
          <p:nvPr>
            <p:ph type="body" sz="quarter" idx="11" hasCustomPrompt="1"/>
          </p:nvPr>
        </p:nvSpPr>
        <p:spPr>
          <a:xfrm>
            <a:off x="723901" y="1916112"/>
            <a:ext cx="10744199" cy="4068763"/>
          </a:xfrm>
        </p:spPr>
        <p:txBody>
          <a:bodyPr/>
          <a:lstStyle>
            <a:lvl1pPr marL="0" indent="0">
              <a:lnSpc>
                <a:spcPct val="120000"/>
              </a:lnSpc>
              <a:spcAft>
                <a:spcPts val="600"/>
              </a:spcAft>
              <a:buNone/>
              <a:defRPr/>
            </a:lvl1pPr>
            <a:lvl2pPr marL="0" indent="0">
              <a:lnSpc>
                <a:spcPct val="110000"/>
              </a:lnSpc>
              <a:spcAft>
                <a:spcPts val="600"/>
              </a:spcAft>
              <a:buNone/>
              <a:defRPr/>
            </a:lvl2pPr>
            <a:lvl3pPr marL="0" indent="0">
              <a:lnSpc>
                <a:spcPct val="110000"/>
              </a:lnSpc>
              <a:spcAft>
                <a:spcPts val="600"/>
              </a:spcAft>
              <a:buNone/>
              <a:defRPr/>
            </a:lvl3pPr>
            <a:lvl4pPr marL="0" indent="0">
              <a:lnSpc>
                <a:spcPct val="110000"/>
              </a:lnSpc>
              <a:spcAft>
                <a:spcPts val="600"/>
              </a:spcAft>
              <a:buNone/>
              <a:defRPr/>
            </a:lvl4pPr>
            <a:lvl5pPr marL="0" indent="0">
              <a:lnSpc>
                <a:spcPct val="110000"/>
              </a:lnSpc>
              <a:spcAft>
                <a:spcPts val="600"/>
              </a:spcAft>
              <a:buNone/>
              <a:defRPr/>
            </a:lvl5pPr>
          </a:lstStyle>
          <a:p>
            <a:pPr lvl="0"/>
            <a:r>
              <a:rPr lang="en-US" dirty="0"/>
              <a:t>Body copy</a:t>
            </a:r>
            <a:endParaRPr lang="en-GB" dirty="0"/>
          </a:p>
        </p:txBody>
      </p:sp>
    </p:spTree>
    <p:extLst>
      <p:ext uri="{BB962C8B-B14F-4D97-AF65-F5344CB8AC3E}">
        <p14:creationId xmlns:p14="http://schemas.microsoft.com/office/powerpoint/2010/main" val="290634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title and Content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9CC5A1F3-5310-4A74-887D-8FE516307B19}"/>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61E8A6F0-77EA-4D15-85B4-AFBFA8487A86}"/>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4" name="Content placeholder" descr="Text Placeholder&#10;">
            <a:extLst>
              <a:ext uri="{FF2B5EF4-FFF2-40B4-BE49-F238E27FC236}">
                <a16:creationId xmlns:a16="http://schemas.microsoft.com/office/drawing/2014/main" id="{5191CFAE-2F45-434B-BE1D-FB60435CCDB9}"/>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946921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5" name="Content placeholder" descr="Content Placeholder&#10;">
            <a:extLst>
              <a:ext uri="{FF2B5EF4-FFF2-40B4-BE49-F238E27FC236}">
                <a16:creationId xmlns:a16="http://schemas.microsoft.com/office/drawing/2014/main" id="{815D66EC-DEC5-4A30-BF42-F752F345BA63}"/>
              </a:ext>
            </a:extLst>
          </p:cNvPr>
          <p:cNvSpPr>
            <a:spLocks noGrp="1"/>
          </p:cNvSpPr>
          <p:nvPr>
            <p:ph idx="1" hasCustomPrompt="1"/>
          </p:nvPr>
        </p:nvSpPr>
        <p:spPr>
          <a:xfrm>
            <a:off x="723900" y="1916114"/>
            <a:ext cx="1074420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969124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Picture Text Only">
    <p:spTree>
      <p:nvGrpSpPr>
        <p:cNvPr id="1" name=""/>
        <p:cNvGrpSpPr/>
        <p:nvPr/>
      </p:nvGrpSpPr>
      <p:grpSpPr>
        <a:xfrm>
          <a:off x="0" y="0"/>
          <a:ext cx="0" cy="0"/>
          <a:chOff x="0" y="0"/>
          <a:chExt cx="0" cy="0"/>
        </a:xfrm>
      </p:grpSpPr>
      <p:sp>
        <p:nvSpPr>
          <p:cNvPr id="4" name="Title" descr="Slide Title">
            <a:extLst>
              <a:ext uri="{FF2B5EF4-FFF2-40B4-BE49-F238E27FC236}">
                <a16:creationId xmlns:a16="http://schemas.microsoft.com/office/drawing/2014/main" id="{F0F48FF3-E59F-4EC1-BEF5-6AFE36FED56A}"/>
              </a:ext>
            </a:extLst>
          </p:cNvPr>
          <p:cNvSpPr>
            <a:spLocks noGrp="1"/>
          </p:cNvSpPr>
          <p:nvPr>
            <p:ph type="title" hasCustomPrompt="1"/>
          </p:nvPr>
        </p:nvSpPr>
        <p:spPr>
          <a:xfrm>
            <a:off x="723900" y="675776"/>
            <a:ext cx="5010150" cy="373380"/>
          </a:xfrm>
        </p:spPr>
        <p:txBody>
          <a:bodyPr/>
          <a:lstStyle>
            <a:lvl1pPr>
              <a:defRPr/>
            </a:lvl1pPr>
          </a:lstStyle>
          <a:p>
            <a:r>
              <a:rPr lang="en-US" dirty="0"/>
              <a:t>Slide Title</a:t>
            </a:r>
            <a:endParaRPr lang="en-GB" dirty="0"/>
          </a:p>
        </p:txBody>
      </p:sp>
      <p:sp>
        <p:nvSpPr>
          <p:cNvPr id="8" name="Picture Placeholder" descr="Picture Placeholder&#10;">
            <a:extLst>
              <a:ext uri="{FF2B5EF4-FFF2-40B4-BE49-F238E27FC236}">
                <a16:creationId xmlns:a16="http://schemas.microsoft.com/office/drawing/2014/main" id="{EA58A51F-9415-47A7-B221-AE111D668D75}"/>
              </a:ext>
            </a:extLst>
          </p:cNvPr>
          <p:cNvSpPr>
            <a:spLocks noGrp="1"/>
          </p:cNvSpPr>
          <p:nvPr>
            <p:ph type="pic" sz="quarter" idx="10" hasCustomPrompt="1"/>
          </p:nvPr>
        </p:nvSpPr>
        <p:spPr>
          <a:xfrm>
            <a:off x="6454776" y="723900"/>
            <a:ext cx="5010150" cy="5260976"/>
          </a:xfrm>
          <a:solidFill>
            <a:schemeClr val="tx1">
              <a:lumMod val="85000"/>
            </a:schemeClr>
          </a:solidFill>
        </p:spPr>
        <p:txBody>
          <a:bodyPr/>
          <a:lstStyle>
            <a:lvl1pPr marL="0" indent="0">
              <a:buNone/>
              <a:defRPr/>
            </a:lvl1pPr>
          </a:lstStyle>
          <a:p>
            <a:r>
              <a:rPr lang="en-GB" dirty="0"/>
              <a:t>Add picture</a:t>
            </a:r>
          </a:p>
        </p:txBody>
      </p:sp>
      <p:sp>
        <p:nvSpPr>
          <p:cNvPr id="5" name="Content placeholder" descr="Content Placeholder">
            <a:extLst>
              <a:ext uri="{FF2B5EF4-FFF2-40B4-BE49-F238E27FC236}">
                <a16:creationId xmlns:a16="http://schemas.microsoft.com/office/drawing/2014/main" id="{9E79150B-FB83-41F2-8652-BE8B674282C8}"/>
              </a:ext>
            </a:extLst>
          </p:cNvPr>
          <p:cNvSpPr>
            <a:spLocks noGrp="1"/>
          </p:cNvSpPr>
          <p:nvPr>
            <p:ph idx="1" hasCustomPrompt="1"/>
          </p:nvPr>
        </p:nvSpPr>
        <p:spPr>
          <a:xfrm>
            <a:off x="723900" y="1916114"/>
            <a:ext cx="5010149"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051525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title and 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Subtitle" descr="Subtitle&#10;">
            <a:extLst>
              <a:ext uri="{FF2B5EF4-FFF2-40B4-BE49-F238E27FC236}">
                <a16:creationId xmlns:a16="http://schemas.microsoft.com/office/drawing/2014/main" id="{82E00563-FB9A-4F46-BEA1-19BACDAE93CE}"/>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7" name="Content placeholder" descr="Content Placeholder 1&#10;">
            <a:extLst>
              <a:ext uri="{FF2B5EF4-FFF2-40B4-BE49-F238E27FC236}">
                <a16:creationId xmlns:a16="http://schemas.microsoft.com/office/drawing/2014/main" id="{D1469A39-741F-4917-8D7C-21DA0715A715}"/>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8" name="Content placeholder" descr="Content Placeholder 2&#10;">
            <a:extLst>
              <a:ext uri="{FF2B5EF4-FFF2-40B4-BE49-F238E27FC236}">
                <a16:creationId xmlns:a16="http://schemas.microsoft.com/office/drawing/2014/main" id="{2B668054-5E8D-4925-9642-1F64E75D6BBF}"/>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20367845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 Text Only">
    <p:spTree>
      <p:nvGrpSpPr>
        <p:cNvPr id="1" name=""/>
        <p:cNvGrpSpPr/>
        <p:nvPr/>
      </p:nvGrpSpPr>
      <p:grpSpPr>
        <a:xfrm>
          <a:off x="0" y="0"/>
          <a:ext cx="0" cy="0"/>
          <a:chOff x="0" y="0"/>
          <a:chExt cx="0" cy="0"/>
        </a:xfrm>
      </p:grpSpPr>
      <p:sp>
        <p:nvSpPr>
          <p:cNvPr id="5" name="Title" descr="Slide Title">
            <a:extLst>
              <a:ext uri="{FF2B5EF4-FFF2-40B4-BE49-F238E27FC236}">
                <a16:creationId xmlns:a16="http://schemas.microsoft.com/office/drawing/2014/main" id="{F649540C-95A8-498B-8EC3-FB06ABC5ADAC}"/>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6" name="Content placeholder" descr="Content Placeholder 1&#10;">
            <a:extLst>
              <a:ext uri="{FF2B5EF4-FFF2-40B4-BE49-F238E27FC236}">
                <a16:creationId xmlns:a16="http://schemas.microsoft.com/office/drawing/2014/main" id="{2500CC9D-2588-4F63-8F41-63780F460409}"/>
              </a:ext>
            </a:extLst>
          </p:cNvPr>
          <p:cNvSpPr>
            <a:spLocks noGrp="1"/>
          </p:cNvSpPr>
          <p:nvPr>
            <p:ph idx="1" hasCustomPrompt="1"/>
          </p:nvPr>
        </p:nvSpPr>
        <p:spPr>
          <a:xfrm>
            <a:off x="723900"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Content placeholder" descr="Content Placeholder 2&#10;">
            <a:extLst>
              <a:ext uri="{FF2B5EF4-FFF2-40B4-BE49-F238E27FC236}">
                <a16:creationId xmlns:a16="http://schemas.microsoft.com/office/drawing/2014/main" id="{B5B4E6AE-71F2-42FE-827B-F5B9F0694DE1}"/>
              </a:ext>
            </a:extLst>
          </p:cNvPr>
          <p:cNvSpPr>
            <a:spLocks noGrp="1"/>
          </p:cNvSpPr>
          <p:nvPr>
            <p:ph idx="11" hasCustomPrompt="1"/>
          </p:nvPr>
        </p:nvSpPr>
        <p:spPr>
          <a:xfrm>
            <a:off x="6454775" y="1916114"/>
            <a:ext cx="5010150" cy="4068762"/>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35461518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ntent with Titles Text Only">
    <p:spTree>
      <p:nvGrpSpPr>
        <p:cNvPr id="1" name=""/>
        <p:cNvGrpSpPr/>
        <p:nvPr/>
      </p:nvGrpSpPr>
      <p:grpSpPr>
        <a:xfrm>
          <a:off x="0" y="0"/>
          <a:ext cx="0" cy="0"/>
          <a:chOff x="0" y="0"/>
          <a:chExt cx="0" cy="0"/>
        </a:xfrm>
      </p:grpSpPr>
      <p:sp>
        <p:nvSpPr>
          <p:cNvPr id="8" name="Content placeholder" descr="Content placeholder 1&#10;">
            <a:extLst>
              <a:ext uri="{FF2B5EF4-FFF2-40B4-BE49-F238E27FC236}">
                <a16:creationId xmlns:a16="http://schemas.microsoft.com/office/drawing/2014/main" id="{2F09B7A3-99DA-4E51-8C3F-FF21E87D39CF}"/>
              </a:ext>
            </a:extLst>
          </p:cNvPr>
          <p:cNvSpPr>
            <a:spLocks noGrp="1"/>
          </p:cNvSpPr>
          <p:nvPr>
            <p:ph idx="10"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9" name="Content placeholder" descr="Content Placeholder 2&#10;">
            <a:extLst>
              <a:ext uri="{FF2B5EF4-FFF2-40B4-BE49-F238E27FC236}">
                <a16:creationId xmlns:a16="http://schemas.microsoft.com/office/drawing/2014/main" id="{466CC21B-A807-410C-9860-1F5A8C41D518}"/>
              </a:ext>
            </a:extLst>
          </p:cNvPr>
          <p:cNvSpPr>
            <a:spLocks noGrp="1"/>
          </p:cNvSpPr>
          <p:nvPr>
            <p:ph idx="11"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Tree>
    <p:extLst>
      <p:ext uri="{BB962C8B-B14F-4D97-AF65-F5344CB8AC3E}">
        <p14:creationId xmlns:p14="http://schemas.microsoft.com/office/powerpoint/2010/main" val="5604779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btitle, 2 Content with Titles Text Only">
    <p:spTree>
      <p:nvGrpSpPr>
        <p:cNvPr id="1" name=""/>
        <p:cNvGrpSpPr/>
        <p:nvPr/>
      </p:nvGrpSpPr>
      <p:grpSpPr>
        <a:xfrm>
          <a:off x="0" y="0"/>
          <a:ext cx="0" cy="0"/>
          <a:chOff x="0" y="0"/>
          <a:chExt cx="0" cy="0"/>
        </a:xfrm>
      </p:grpSpPr>
      <p:sp>
        <p:nvSpPr>
          <p:cNvPr id="7" name="Title" descr="Slide Title">
            <a:extLst>
              <a:ext uri="{FF2B5EF4-FFF2-40B4-BE49-F238E27FC236}">
                <a16:creationId xmlns:a16="http://schemas.microsoft.com/office/drawing/2014/main" id="{B21F1CF4-2A67-46AF-B211-D25450CB00C3}"/>
              </a:ext>
            </a:extLst>
          </p:cNvPr>
          <p:cNvSpPr>
            <a:spLocks noGrp="1"/>
          </p:cNvSpPr>
          <p:nvPr>
            <p:ph type="title" hasCustomPrompt="1"/>
          </p:nvPr>
        </p:nvSpPr>
        <p:spPr/>
        <p:txBody>
          <a:bodyPr/>
          <a:lstStyle>
            <a:lvl1pPr>
              <a:defRPr/>
            </a:lvl1pPr>
          </a:lstStyle>
          <a:p>
            <a:r>
              <a:rPr lang="en-US" dirty="0"/>
              <a:t>Slide Title</a:t>
            </a:r>
            <a:endParaRPr lang="en-GB" dirty="0"/>
          </a:p>
        </p:txBody>
      </p:sp>
      <p:sp>
        <p:nvSpPr>
          <p:cNvPr id="3" name="Subtitle" descr="Subtitle 1"/>
          <p:cNvSpPr>
            <a:spLocks noGrp="1"/>
          </p:cNvSpPr>
          <p:nvPr>
            <p:ph type="body" idx="1" hasCustomPrompt="1"/>
          </p:nvPr>
        </p:nvSpPr>
        <p:spPr>
          <a:xfrm>
            <a:off x="723900" y="1905000"/>
            <a:ext cx="5010150"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Subtitle" descr="Subtitle 2"/>
          <p:cNvSpPr>
            <a:spLocks noGrp="1"/>
          </p:cNvSpPr>
          <p:nvPr>
            <p:ph type="body" sz="quarter" idx="3" hasCustomPrompt="1"/>
          </p:nvPr>
        </p:nvSpPr>
        <p:spPr>
          <a:xfrm>
            <a:off x="6454774" y="1905000"/>
            <a:ext cx="5013325" cy="373380"/>
          </a:xfrm>
        </p:spPr>
        <p:txBody>
          <a:bodyPr anchor="ctr">
            <a:noAutofit/>
          </a:bodyPr>
          <a:lstStyle>
            <a:lvl1pPr marL="0" indent="0">
              <a:spcBef>
                <a:spcPts val="0"/>
              </a:spcBef>
              <a:buNone/>
              <a:defRPr sz="2000" b="1" cap="none"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8" name="Subtitle" descr="Subtitle&#10;">
            <a:extLst>
              <a:ext uri="{FF2B5EF4-FFF2-40B4-BE49-F238E27FC236}">
                <a16:creationId xmlns:a16="http://schemas.microsoft.com/office/drawing/2014/main" id="{FCB64F9A-C0D8-48D0-86F8-4780E21B2473}"/>
              </a:ext>
            </a:extLst>
          </p:cNvPr>
          <p:cNvSpPr>
            <a:spLocks noGrp="1"/>
          </p:cNvSpPr>
          <p:nvPr>
            <p:ph type="body" sz="quarter" idx="10" hasCustomPrompt="1"/>
          </p:nvPr>
        </p:nvSpPr>
        <p:spPr>
          <a:xfrm>
            <a:off x="723900" y="1199650"/>
            <a:ext cx="10744200" cy="373380"/>
          </a:xfrm>
        </p:spPr>
        <p:txBody>
          <a:bodyPr/>
          <a:lstStyle>
            <a:lvl1pPr marL="0" indent="0">
              <a:buNone/>
              <a:defRPr sz="2000" b="1"/>
            </a:lvl1pPr>
          </a:lstStyle>
          <a:p>
            <a:pPr lvl="0"/>
            <a:r>
              <a:rPr lang="en-US" dirty="0"/>
              <a:t>Subtitle</a:t>
            </a:r>
            <a:endParaRPr lang="en-GB" dirty="0"/>
          </a:p>
        </p:txBody>
      </p:sp>
      <p:sp>
        <p:nvSpPr>
          <p:cNvPr id="11" name="Content placeholder" descr="Content Placeholder 1&#10;">
            <a:extLst>
              <a:ext uri="{FF2B5EF4-FFF2-40B4-BE49-F238E27FC236}">
                <a16:creationId xmlns:a16="http://schemas.microsoft.com/office/drawing/2014/main" id="{7E0DB8AC-8586-45D4-BE22-01411C96A32A}"/>
              </a:ext>
            </a:extLst>
          </p:cNvPr>
          <p:cNvSpPr>
            <a:spLocks noGrp="1"/>
          </p:cNvSpPr>
          <p:nvPr>
            <p:ph idx="11" hasCustomPrompt="1"/>
          </p:nvPr>
        </p:nvSpPr>
        <p:spPr>
          <a:xfrm>
            <a:off x="723900"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
        <p:nvSpPr>
          <p:cNvPr id="12" name="Content placeholder" descr="Content Placeholder 2&#10;">
            <a:extLst>
              <a:ext uri="{FF2B5EF4-FFF2-40B4-BE49-F238E27FC236}">
                <a16:creationId xmlns:a16="http://schemas.microsoft.com/office/drawing/2014/main" id="{3DF5AF15-C919-4856-A1A6-950AB21215A5}"/>
              </a:ext>
            </a:extLst>
          </p:cNvPr>
          <p:cNvSpPr>
            <a:spLocks noGrp="1"/>
          </p:cNvSpPr>
          <p:nvPr>
            <p:ph idx="12" hasCustomPrompt="1"/>
          </p:nvPr>
        </p:nvSpPr>
        <p:spPr>
          <a:xfrm>
            <a:off x="6454775" y="2435270"/>
            <a:ext cx="5010150" cy="3549606"/>
          </a:xfrm>
        </p:spPr>
        <p:txBody>
          <a:bodyPr/>
          <a:lstStyle>
            <a:lvl1pPr marL="0" indent="0">
              <a:lnSpc>
                <a:spcPct val="120000"/>
              </a:lnSpc>
              <a:spcAft>
                <a:spcPts val="600"/>
              </a:spcAft>
              <a:buNone/>
              <a:defRPr/>
            </a:lvl1pPr>
            <a:lvl2pPr marL="231775" indent="0">
              <a:lnSpc>
                <a:spcPct val="110000"/>
              </a:lnSpc>
              <a:spcAft>
                <a:spcPts val="600"/>
              </a:spcAft>
              <a:buNone/>
              <a:defRPr/>
            </a:lvl2pPr>
            <a:lvl3pPr marL="463550" indent="0">
              <a:lnSpc>
                <a:spcPct val="110000"/>
              </a:lnSpc>
              <a:spcAft>
                <a:spcPts val="600"/>
              </a:spcAft>
              <a:buNone/>
              <a:defRPr/>
            </a:lvl3pPr>
            <a:lvl4pPr marL="682625" indent="0">
              <a:lnSpc>
                <a:spcPct val="110000"/>
              </a:lnSpc>
              <a:spcAft>
                <a:spcPts val="600"/>
              </a:spcAft>
              <a:buNone/>
              <a:defRPr/>
            </a:lvl4pPr>
            <a:lvl5pPr marL="857250" indent="0">
              <a:lnSpc>
                <a:spcPct val="110000"/>
              </a:lnSpc>
              <a:spcAft>
                <a:spcPts val="600"/>
              </a:spcAft>
              <a:buNone/>
              <a:defRPr/>
            </a:lvl5pPr>
            <a:lvl6pPr>
              <a:defRPr/>
            </a:lvl6pPr>
          </a:lstStyle>
          <a:p>
            <a:pPr lvl="0"/>
            <a:r>
              <a:rPr lang="en-US" dirty="0"/>
              <a:t>Body copy</a:t>
            </a:r>
            <a:endParaRPr dirty="0"/>
          </a:p>
        </p:txBody>
      </p:sp>
    </p:spTree>
    <p:extLst>
      <p:ext uri="{BB962C8B-B14F-4D97-AF65-F5344CB8AC3E}">
        <p14:creationId xmlns:p14="http://schemas.microsoft.com/office/powerpoint/2010/main" val="11818641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5">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Closing</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1092485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3">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black">
          <a:xfrm>
            <a:off x="723900" y="1916112"/>
            <a:ext cx="5730875"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10;"/>
          <p:cNvSpPr>
            <a:spLocks noGrp="1"/>
          </p:cNvSpPr>
          <p:nvPr>
            <p:ph type="subTitle" idx="1" hasCustomPrompt="1"/>
          </p:nvPr>
        </p:nvSpPr>
        <p:spPr bwMode="black">
          <a:xfrm>
            <a:off x="723900" y="5021982"/>
            <a:ext cx="5730875" cy="962894"/>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Tree>
    <p:extLst>
      <p:ext uri="{BB962C8B-B14F-4D97-AF65-F5344CB8AC3E}">
        <p14:creationId xmlns:p14="http://schemas.microsoft.com/office/powerpoint/2010/main" val="1774649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_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descr="Closing Text">
            <a:extLst>
              <a:ext uri="{FF2B5EF4-FFF2-40B4-BE49-F238E27FC236}">
                <a16:creationId xmlns:a16="http://schemas.microsoft.com/office/drawing/2014/main" id="{E85F9899-BFD1-4807-8708-1E812259E5CA}"/>
              </a:ext>
            </a:extLst>
          </p:cNvPr>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9" name="Subtitle" descr="Your name and contact details&#10;">
            <a:extLst>
              <a:ext uri="{FF2B5EF4-FFF2-40B4-BE49-F238E27FC236}">
                <a16:creationId xmlns:a16="http://schemas.microsoft.com/office/drawing/2014/main" id="{B7528459-641F-484E-9624-0D60B00D9D90}"/>
              </a:ext>
            </a:extLst>
          </p:cNvPr>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2172652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Closing_2">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12862334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Closing_3">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Closing Text&#10;"/>
          <p:cNvSpPr>
            <a:spLocks noGrp="1"/>
          </p:cNvSpPr>
          <p:nvPr>
            <p:ph type="ctrTitle" hasCustomPrompt="1"/>
          </p:nvPr>
        </p:nvSpPr>
        <p:spPr bwMode="black">
          <a:xfrm>
            <a:off x="730250" y="1761425"/>
            <a:ext cx="5730875" cy="1819576"/>
          </a:xfrm>
        </p:spPr>
        <p:txBody>
          <a:bodyPr anchor="b">
            <a:noAutofit/>
          </a:bodyPr>
          <a:lstStyle>
            <a:lvl1pPr>
              <a:lnSpc>
                <a:spcPct val="90000"/>
              </a:lnSpc>
              <a:defRPr sz="6000">
                <a:solidFill>
                  <a:schemeClr val="tx1"/>
                </a:solidFill>
              </a:defRPr>
            </a:lvl1pPr>
          </a:lstStyle>
          <a:p>
            <a:r>
              <a:rPr lang="en-US" dirty="0"/>
              <a:t>Closing Text</a:t>
            </a:r>
            <a:endParaRPr dirty="0"/>
          </a:p>
        </p:txBody>
      </p:sp>
      <p:sp>
        <p:nvSpPr>
          <p:cNvPr id="3" name="Subtitle" descr="Your name and contact details&#10;&#10;"/>
          <p:cNvSpPr>
            <a:spLocks noGrp="1"/>
          </p:cNvSpPr>
          <p:nvPr>
            <p:ph type="subTitle" idx="1" hasCustomPrompt="1"/>
          </p:nvPr>
        </p:nvSpPr>
        <p:spPr bwMode="black">
          <a:xfrm>
            <a:off x="730250" y="4184585"/>
            <a:ext cx="5730875" cy="1112119"/>
          </a:xfrm>
        </p:spPr>
        <p:txBody>
          <a:bodyPr>
            <a:noAutofit/>
          </a:bodyPr>
          <a:lstStyle>
            <a:lvl1pPr marL="0" indent="0" algn="l">
              <a:lnSpc>
                <a:spcPct val="100000"/>
              </a:lnSpc>
              <a:spcBef>
                <a:spcPts val="0"/>
              </a:spcBef>
              <a:buNone/>
              <a:defRPr sz="2000" cap="none" spc="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a:t>
            </a:r>
            <a:endParaRPr dirty="0"/>
          </a:p>
        </p:txBody>
      </p:sp>
    </p:spTree>
    <p:extLst>
      <p:ext uri="{BB962C8B-B14F-4D97-AF65-F5344CB8AC3E}">
        <p14:creationId xmlns:p14="http://schemas.microsoft.com/office/powerpoint/2010/main" val="3608325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4_pictur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bwMode="white">
          <a:xfrm>
            <a:off x="723901" y="1916112"/>
            <a:ext cx="4637088" cy="2319405"/>
          </a:xfrm>
        </p:spPr>
        <p:txBody>
          <a:bodyPr anchor="b">
            <a:norm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bwMode="white">
          <a:xfrm>
            <a:off x="723901" y="5021982"/>
            <a:ext cx="4637088" cy="962894"/>
          </a:xfrm>
        </p:spPr>
        <p:txBody>
          <a:bodyPr>
            <a:norm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D2819E0F-3F31-401A-8C7B-BDAAF33EF2B2}"/>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314265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_5_pictur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descr="Presentation Title&#10;"/>
          <p:cNvSpPr>
            <a:spLocks noGrp="1"/>
          </p:cNvSpPr>
          <p:nvPr>
            <p:ph type="ctrTitle" hasCustomPrompt="1"/>
          </p:nvPr>
        </p:nvSpPr>
        <p:spPr>
          <a:xfrm>
            <a:off x="723901" y="1916112"/>
            <a:ext cx="4637088" cy="2319405"/>
          </a:xfrm>
        </p:spPr>
        <p:txBody>
          <a:bodyPr anchor="b">
            <a:noAutofit/>
          </a:bodyPr>
          <a:lstStyle>
            <a:lvl1pPr>
              <a:lnSpc>
                <a:spcPct val="90000"/>
              </a:lnSpc>
              <a:spcBef>
                <a:spcPts val="0"/>
              </a:spcBef>
              <a:defRPr sz="5000">
                <a:solidFill>
                  <a:schemeClr val="tx1"/>
                </a:solidFill>
              </a:defRPr>
            </a:lvl1pPr>
          </a:lstStyle>
          <a:p>
            <a:r>
              <a:rPr lang="en-US" dirty="0"/>
              <a:t>Presentation Title</a:t>
            </a:r>
            <a:endParaRPr dirty="0"/>
          </a:p>
        </p:txBody>
      </p:sp>
      <p:sp>
        <p:nvSpPr>
          <p:cNvPr id="3" name="Subtitle" descr="Presentation Subtitle"/>
          <p:cNvSpPr>
            <a:spLocks noGrp="1"/>
          </p:cNvSpPr>
          <p:nvPr>
            <p:ph type="subTitle" idx="1" hasCustomPrompt="1"/>
          </p:nvPr>
        </p:nvSpPr>
        <p:spPr>
          <a:xfrm>
            <a:off x="723901" y="5021982"/>
            <a:ext cx="4637088" cy="962894"/>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Your Name or Department</a:t>
            </a:r>
            <a:endParaRPr dirty="0"/>
          </a:p>
        </p:txBody>
      </p:sp>
      <p:sp>
        <p:nvSpPr>
          <p:cNvPr id="5" name="Picture Placeholder" descr="Picture Placeholder&#10;">
            <a:extLst>
              <a:ext uri="{FF2B5EF4-FFF2-40B4-BE49-F238E27FC236}">
                <a16:creationId xmlns:a16="http://schemas.microsoft.com/office/drawing/2014/main" id="{EE780411-7796-4872-9417-AED1A3C7AAF0}"/>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402062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B92B6-403B-4B5E-B7AE-C8DD2DF153D5}"/>
              </a:ext>
              <a:ext uri="{C183D7F6-B498-43B3-948B-1728B52AA6E4}">
                <adec:decorative xmlns:adec="http://schemas.microsoft.com/office/drawing/2017/decorative" val="1"/>
              </a:ext>
            </a:extLst>
          </p:cNvPr>
          <p:cNvSpPr txBox="1"/>
          <p:nvPr userDrawn="1"/>
        </p:nvSpPr>
        <p:spPr>
          <a:xfrm>
            <a:off x="1866444" y="1382286"/>
            <a:ext cx="8455937" cy="4093428"/>
          </a:xfrm>
          <a:prstGeom prst="rect">
            <a:avLst/>
          </a:prstGeom>
          <a:noFill/>
        </p:spPr>
        <p:txBody>
          <a:bodyPr wrap="square" rtlCol="0">
            <a:spAutoFit/>
          </a:bodyPr>
          <a:lstStyle/>
          <a:p>
            <a:pPr algn="ctr"/>
            <a:r>
              <a:rPr lang="en-GB" sz="13000" dirty="0">
                <a:solidFill>
                  <a:schemeClr val="accent1"/>
                </a:solidFill>
                <a:latin typeface="Georgia" panose="02040502050405020303" pitchFamily="18" charset="0"/>
              </a:rPr>
              <a:t>Section</a:t>
            </a:r>
          </a:p>
          <a:p>
            <a:pPr algn="ctr"/>
            <a:r>
              <a:rPr lang="en-GB" sz="13000" dirty="0">
                <a:solidFill>
                  <a:schemeClr val="accent1"/>
                </a:solidFill>
                <a:latin typeface="Georgia" panose="02040502050405020303" pitchFamily="18" charset="0"/>
              </a:rPr>
              <a:t>Slides</a:t>
            </a:r>
          </a:p>
        </p:txBody>
      </p:sp>
    </p:spTree>
    <p:extLst>
      <p:ext uri="{BB962C8B-B14F-4D97-AF65-F5344CB8AC3E}">
        <p14:creationId xmlns:p14="http://schemas.microsoft.com/office/powerpoint/2010/main" val="48448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_1_picture">
    <p:bg bwMode="gray">
      <p:bgPr>
        <a:solidFill>
          <a:schemeClr val="bg2"/>
        </a:solidFill>
        <a:effectLst/>
      </p:bgPr>
    </p:bg>
    <p:spTree>
      <p:nvGrpSpPr>
        <p:cNvPr id="1" name=""/>
        <p:cNvGrpSpPr/>
        <p:nvPr/>
      </p:nvGrpSpPr>
      <p:grpSpPr>
        <a:xfrm>
          <a:off x="0" y="0"/>
          <a:ext cx="0" cy="0"/>
          <a:chOff x="0" y="0"/>
          <a:chExt cx="0" cy="0"/>
        </a:xfrm>
      </p:grpSpPr>
      <p:sp>
        <p:nvSpPr>
          <p:cNvPr id="2" name="Title" descr="Section Title&#10;"/>
          <p:cNvSpPr>
            <a:spLocks noGrp="1"/>
          </p:cNvSpPr>
          <p:nvPr>
            <p:ph type="ctrTitle" hasCustomPrompt="1"/>
          </p:nvPr>
        </p:nvSpPr>
        <p:spPr bwMode="white">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
          <p:cNvSpPr>
            <a:spLocks noGrp="1"/>
          </p:cNvSpPr>
          <p:nvPr>
            <p:ph type="subTitle" idx="1" hasCustomPrompt="1"/>
          </p:nvPr>
        </p:nvSpPr>
        <p:spPr bwMode="white">
          <a:xfrm>
            <a:off x="723901" y="4172669"/>
            <a:ext cx="4686300" cy="1112119"/>
          </a:xfrm>
        </p:spPr>
        <p:txBody>
          <a:bodyPr>
            <a:noAutofit/>
          </a:bodyPr>
          <a:lstStyle>
            <a:lvl1pPr marL="0" indent="0" algn="l">
              <a:lnSpc>
                <a:spcPct val="100000"/>
              </a:lnSpc>
              <a:spcBef>
                <a:spcPts val="0"/>
              </a:spcBef>
              <a:buNone/>
              <a:defRPr sz="2400" cap="none" spc="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1588470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_2_picture">
    <p:bg bwMode="invGray">
      <p:bgPr>
        <a:solidFill>
          <a:schemeClr val="accent1"/>
        </a:solidFill>
        <a:effectLst/>
      </p:bgPr>
    </p:bg>
    <p:spTree>
      <p:nvGrpSpPr>
        <p:cNvPr id="1" name=""/>
        <p:cNvGrpSpPr/>
        <p:nvPr/>
      </p:nvGrpSpPr>
      <p:grpSpPr>
        <a:xfrm>
          <a:off x="0" y="0"/>
          <a:ext cx="0" cy="0"/>
          <a:chOff x="0" y="0"/>
          <a:chExt cx="0" cy="0"/>
        </a:xfrm>
      </p:grpSpPr>
      <p:sp>
        <p:nvSpPr>
          <p:cNvPr id="2" name="Title" descr="Section Title&#10;&#10;"/>
          <p:cNvSpPr>
            <a:spLocks noGrp="1"/>
          </p:cNvSpPr>
          <p:nvPr>
            <p:ph type="ctrTitle" hasCustomPrompt="1"/>
          </p:nvPr>
        </p:nvSpPr>
        <p:spPr>
          <a:xfrm>
            <a:off x="723901" y="1573212"/>
            <a:ext cx="4686300" cy="2319405"/>
          </a:xfrm>
        </p:spPr>
        <p:txBody>
          <a:bodyPr anchor="b">
            <a:noAutofit/>
          </a:bodyPr>
          <a:lstStyle>
            <a:lvl1pPr>
              <a:lnSpc>
                <a:spcPct val="90000"/>
              </a:lnSpc>
              <a:defRPr sz="5000">
                <a:solidFill>
                  <a:schemeClr val="tx1"/>
                </a:solidFill>
              </a:defRPr>
            </a:lvl1pPr>
          </a:lstStyle>
          <a:p>
            <a:r>
              <a:rPr lang="en-US" dirty="0"/>
              <a:t>Section Title</a:t>
            </a:r>
            <a:endParaRPr dirty="0"/>
          </a:p>
        </p:txBody>
      </p:sp>
      <p:sp>
        <p:nvSpPr>
          <p:cNvPr id="3" name="Subtitle" descr="Section Subtitle&#10;&#10;"/>
          <p:cNvSpPr>
            <a:spLocks noGrp="1"/>
          </p:cNvSpPr>
          <p:nvPr>
            <p:ph type="subTitle" idx="1" hasCustomPrompt="1"/>
          </p:nvPr>
        </p:nvSpPr>
        <p:spPr>
          <a:xfrm>
            <a:off x="723901" y="4172669"/>
            <a:ext cx="4686300" cy="1112119"/>
          </a:xfrm>
        </p:spPr>
        <p:txBody>
          <a:bodyPr>
            <a:noAutofit/>
          </a:bodyPr>
          <a:lstStyle>
            <a:lvl1pPr marL="0" indent="0" algn="l">
              <a:lnSpc>
                <a:spcPct val="100000"/>
              </a:lnSpc>
              <a:spcBef>
                <a:spcPts val="0"/>
              </a:spcBef>
              <a:buNone/>
              <a:defRPr sz="2400" cap="none" spc="0" baseline="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Section Subtitle</a:t>
            </a:r>
          </a:p>
        </p:txBody>
      </p:sp>
      <p:sp>
        <p:nvSpPr>
          <p:cNvPr id="6" name="Picture Placeholder" descr="Picture Placeholder&#10;">
            <a:extLst>
              <a:ext uri="{FF2B5EF4-FFF2-40B4-BE49-F238E27FC236}">
                <a16:creationId xmlns:a16="http://schemas.microsoft.com/office/drawing/2014/main" id="{C76E328D-0A53-4668-8C5E-C441F8159C71}"/>
              </a:ext>
            </a:extLst>
          </p:cNvPr>
          <p:cNvSpPr>
            <a:spLocks noGrp="1"/>
          </p:cNvSpPr>
          <p:nvPr>
            <p:ph type="pic" sz="quarter" idx="10" hasCustomPrompt="1"/>
          </p:nvPr>
        </p:nvSpPr>
        <p:spPr>
          <a:xfrm>
            <a:off x="6094413" y="0"/>
            <a:ext cx="6094412" cy="6858000"/>
          </a:xfrm>
          <a:solidFill>
            <a:schemeClr val="tx1">
              <a:lumMod val="85000"/>
            </a:schemeClr>
          </a:solidFill>
        </p:spPr>
        <p:txBody>
          <a:bodyPr/>
          <a:lstStyle>
            <a:lvl1pPr marL="0" indent="0">
              <a:buNone/>
              <a:defRPr/>
            </a:lvl1pPr>
          </a:lstStyle>
          <a:p>
            <a:r>
              <a:rPr lang="en-GB" dirty="0"/>
              <a:t>Add picture</a:t>
            </a:r>
          </a:p>
        </p:txBody>
      </p:sp>
    </p:spTree>
    <p:extLst>
      <p:ext uri="{BB962C8B-B14F-4D97-AF65-F5344CB8AC3E}">
        <p14:creationId xmlns:p14="http://schemas.microsoft.com/office/powerpoint/2010/main" val="24915480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descr="Slide Master Title&#10;"/>
          <p:cNvSpPr>
            <a:spLocks noGrp="1"/>
          </p:cNvSpPr>
          <p:nvPr>
            <p:ph type="title"/>
          </p:nvPr>
        </p:nvSpPr>
        <p:spPr>
          <a:xfrm>
            <a:off x="723900" y="675776"/>
            <a:ext cx="10744200" cy="373380"/>
          </a:xfrm>
          <a:prstGeom prst="rect">
            <a:avLst/>
          </a:prstGeom>
        </p:spPr>
        <p:txBody>
          <a:bodyPr vert="horz" lIns="0" tIns="0" rIns="0" bIns="0" rtlCol="0" anchor="t">
            <a:noAutofit/>
          </a:bodyPr>
          <a:lstStyle/>
          <a:p>
            <a:r>
              <a:rPr lang="en-US" dirty="0"/>
              <a:t>Slide Title</a:t>
            </a:r>
            <a:endParaRPr dirty="0"/>
          </a:p>
        </p:txBody>
      </p:sp>
      <p:sp>
        <p:nvSpPr>
          <p:cNvPr id="3" name="Text Placeholder 2" descr="Slide Master Text Box&#10;"/>
          <p:cNvSpPr>
            <a:spLocks noGrp="1"/>
          </p:cNvSpPr>
          <p:nvPr>
            <p:ph type="body" idx="1"/>
          </p:nvPr>
        </p:nvSpPr>
        <p:spPr>
          <a:xfrm>
            <a:off x="723900" y="1916114"/>
            <a:ext cx="10744200" cy="4068762"/>
          </a:xfrm>
          <a:prstGeom prst="rect">
            <a:avLst/>
          </a:prstGeom>
        </p:spPr>
        <p:txBody>
          <a:bodyPr vert="horz" lIns="0" tIns="0" rIns="0" bIns="0" rtlCol="0">
            <a:noAutofit/>
          </a:bodyPr>
          <a:lstStyle/>
          <a:p>
            <a:pPr lvl="0"/>
            <a:r>
              <a:rPr lang="en-US" dirty="0"/>
              <a:t>First level bullet</a:t>
            </a:r>
          </a:p>
          <a:p>
            <a:pPr lvl="1"/>
            <a:r>
              <a:rPr lang="en-US" dirty="0"/>
              <a:t>Second level</a:t>
            </a:r>
          </a:p>
          <a:p>
            <a:pPr lvl="2"/>
            <a:r>
              <a:rPr lang="en-US" dirty="0"/>
              <a:t>Third level</a:t>
            </a:r>
          </a:p>
          <a:p>
            <a:pPr lvl="3"/>
            <a:r>
              <a:rPr lang="en-US" dirty="0"/>
              <a:t>Fourth level</a:t>
            </a:r>
          </a:p>
          <a:p>
            <a:pPr lvl="4"/>
            <a:r>
              <a:rPr lang="en-US" dirty="0"/>
              <a:t>Fifth level</a:t>
            </a:r>
            <a:endParaRPr dirty="0"/>
          </a:p>
        </p:txBody>
      </p:sp>
      <p:cxnSp>
        <p:nvCxnSpPr>
          <p:cNvPr id="11" name="Straight Connector 10">
            <a:extLst>
              <a:ext uri="{FF2B5EF4-FFF2-40B4-BE49-F238E27FC236}">
                <a16:creationId xmlns:a16="http://schemas.microsoft.com/office/drawing/2014/main" id="{678C7EBF-C146-4D1D-B132-4A0EAD955F02}"/>
              </a:ext>
            </a:extLst>
          </p:cNvPr>
          <p:cNvCxnSpPr>
            <a:cxnSpLocks/>
          </p:cNvCxnSpPr>
          <p:nvPr userDrawn="1"/>
        </p:nvCxnSpPr>
        <p:spPr>
          <a:xfrm>
            <a:off x="723900" y="6352753"/>
            <a:ext cx="107442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079954-F448-40DD-9A41-5A6C6EA476A6}"/>
              </a:ext>
            </a:extLst>
          </p:cNvPr>
          <p:cNvSpPr txBox="1"/>
          <p:nvPr userDrawn="1"/>
        </p:nvSpPr>
        <p:spPr>
          <a:xfrm>
            <a:off x="723900" y="6458536"/>
            <a:ext cx="2390775" cy="246221"/>
          </a:xfrm>
          <a:prstGeom prst="rect">
            <a:avLst/>
          </a:prstGeom>
          <a:noFill/>
        </p:spPr>
        <p:txBody>
          <a:bodyPr wrap="square" lIns="0" tIns="0" rIns="0" bIns="0" rtlCol="0">
            <a:noAutofit/>
          </a:bodyPr>
          <a:lstStyle/>
          <a:p>
            <a:r>
              <a:rPr lang="en-GB" sz="1000" dirty="0">
                <a:solidFill>
                  <a:schemeClr val="bg2"/>
                </a:solidFill>
                <a:latin typeface="Georgia" panose="02040502050405020303" pitchFamily="18" charset="0"/>
              </a:rPr>
              <a:t>Syracuse University</a:t>
            </a:r>
          </a:p>
        </p:txBody>
      </p:sp>
      <p:sp>
        <p:nvSpPr>
          <p:cNvPr id="14" name="TextBox 13">
            <a:extLst>
              <a:ext uri="{FF2B5EF4-FFF2-40B4-BE49-F238E27FC236}">
                <a16:creationId xmlns:a16="http://schemas.microsoft.com/office/drawing/2014/main" id="{9D2B3798-06D0-4AE6-B226-6897C12299AB}"/>
              </a:ext>
            </a:extLst>
          </p:cNvPr>
          <p:cNvSpPr txBox="1"/>
          <p:nvPr userDrawn="1"/>
        </p:nvSpPr>
        <p:spPr>
          <a:xfrm>
            <a:off x="9077325" y="6458536"/>
            <a:ext cx="2390775" cy="246221"/>
          </a:xfrm>
          <a:prstGeom prst="rect">
            <a:avLst/>
          </a:prstGeom>
          <a:noFill/>
        </p:spPr>
        <p:txBody>
          <a:bodyPr wrap="square" lIns="0" tIns="0" rIns="0" bIns="0" rtlCol="0">
            <a:noAutofit/>
          </a:bodyPr>
          <a:lstStyle/>
          <a:p>
            <a:pPr algn="r"/>
            <a:fld id="{A2266CBC-BADA-4268-8D71-8919D9DD78FA}" type="slidenum">
              <a:rPr lang="en-GB" sz="1000" smtClean="0">
                <a:solidFill>
                  <a:schemeClr val="bg2"/>
                </a:solidFill>
                <a:latin typeface="Georgia" panose="02040502050405020303" pitchFamily="18" charset="0"/>
              </a:rPr>
              <a:t>‹#›</a:t>
            </a:fld>
            <a:endParaRPr lang="en-GB" sz="1000" dirty="0">
              <a:solidFill>
                <a:schemeClr val="bg2"/>
              </a:solidFill>
              <a:latin typeface="Georgia" panose="02040502050405020303" pitchFamily="18" charset="0"/>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78" r:id="rId1"/>
    <p:sldLayoutId id="2147483649" r:id="rId2"/>
    <p:sldLayoutId id="2147483660" r:id="rId3"/>
    <p:sldLayoutId id="2147483661" r:id="rId4"/>
    <p:sldLayoutId id="2147483662" r:id="rId5"/>
    <p:sldLayoutId id="2147483663" r:id="rId6"/>
    <p:sldLayoutId id="2147483686" r:id="rId7"/>
    <p:sldLayoutId id="2147483687" r:id="rId8"/>
    <p:sldLayoutId id="2147483688" r:id="rId9"/>
    <p:sldLayoutId id="2147483689" r:id="rId10"/>
    <p:sldLayoutId id="2147483690" r:id="rId11"/>
    <p:sldLayoutId id="2147483679" r:id="rId12"/>
    <p:sldLayoutId id="2147483680" r:id="rId13"/>
    <p:sldLayoutId id="2147483654" r:id="rId14"/>
    <p:sldLayoutId id="2147483717" r:id="rId15"/>
    <p:sldLayoutId id="2147483720" r:id="rId16"/>
    <p:sldLayoutId id="2147483681" r:id="rId17"/>
    <p:sldLayoutId id="2147483682" r:id="rId18"/>
    <p:sldLayoutId id="2147483650" r:id="rId19"/>
    <p:sldLayoutId id="2147483718" r:id="rId20"/>
    <p:sldLayoutId id="2147483719" r:id="rId21"/>
    <p:sldLayoutId id="2147483693" r:id="rId22"/>
    <p:sldLayoutId id="2147483701" r:id="rId23"/>
    <p:sldLayoutId id="2147483694" r:id="rId24"/>
    <p:sldLayoutId id="2147483703" r:id="rId25"/>
    <p:sldLayoutId id="2147483683" r:id="rId26"/>
    <p:sldLayoutId id="2147483652" r:id="rId27"/>
    <p:sldLayoutId id="2147483653" r:id="rId28"/>
    <p:sldLayoutId id="2147483702" r:id="rId29"/>
    <p:sldLayoutId id="2147483700" r:id="rId30"/>
    <p:sldLayoutId id="2147483721" r:id="rId31"/>
    <p:sldLayoutId id="2147483707" r:id="rId32"/>
    <p:sldLayoutId id="2147483708" r:id="rId33"/>
    <p:sldLayoutId id="2147483711" r:id="rId34"/>
    <p:sldLayoutId id="2147483713" r:id="rId35"/>
    <p:sldLayoutId id="2147483714" r:id="rId36"/>
    <p:sldLayoutId id="2147483715" r:id="rId37"/>
    <p:sldLayoutId id="2147483716" r:id="rId38"/>
    <p:sldLayoutId id="2147483684" r:id="rId39"/>
    <p:sldLayoutId id="2147483685" r:id="rId40"/>
    <p:sldLayoutId id="2147483691" r:id="rId41"/>
    <p:sldLayoutId id="2147483692" r:id="rId42"/>
  </p:sldLayoutIdLst>
  <p:txStyles>
    <p:titleStyle>
      <a:lvl1pPr algn="l" defTabSz="914400" rtl="0" eaLnBrk="1" latinLnBrk="0" hangingPunct="1">
        <a:lnSpc>
          <a:spcPct val="90000"/>
        </a:lnSpc>
        <a:spcBef>
          <a:spcPct val="0"/>
        </a:spcBef>
        <a:buNone/>
        <a:defRPr sz="3200" kern="1200" spc="0" baseline="0">
          <a:solidFill>
            <a:schemeClr val="bg2"/>
          </a:solidFill>
          <a:latin typeface="+mj-lt"/>
          <a:ea typeface="+mj-ea"/>
          <a:cs typeface="+mj-cs"/>
        </a:defRPr>
      </a:lvl1pPr>
    </p:titleStyle>
    <p:bodyStyle>
      <a:lvl1pPr marL="223838" indent="-223838" algn="l" defTabSz="914400" rtl="0" eaLnBrk="1" latinLnBrk="0" hangingPunct="1">
        <a:lnSpc>
          <a:spcPct val="100000"/>
        </a:lnSpc>
        <a:spcBef>
          <a:spcPts val="0"/>
        </a:spcBef>
        <a:buClr>
          <a:schemeClr val="bg2"/>
        </a:buClr>
        <a:buSzPct val="100000"/>
        <a:buFont typeface="Arial" pitchFamily="34" charset="0"/>
        <a:buChar char="•"/>
        <a:defRPr sz="1800" kern="1200">
          <a:solidFill>
            <a:schemeClr val="accent1"/>
          </a:solidFill>
          <a:latin typeface="+mn-lt"/>
          <a:ea typeface="+mn-ea"/>
          <a:cs typeface="+mn-cs"/>
        </a:defRPr>
      </a:lvl1pPr>
      <a:lvl2pPr marL="463550" indent="-231775" algn="l" defTabSz="914400" rtl="0" eaLnBrk="1" latinLnBrk="0" hangingPunct="1">
        <a:lnSpc>
          <a:spcPct val="100000"/>
        </a:lnSpc>
        <a:spcBef>
          <a:spcPts val="0"/>
        </a:spcBef>
        <a:buClr>
          <a:schemeClr val="bg2"/>
        </a:buClr>
        <a:buSzPct val="100000"/>
        <a:buFont typeface="Verdana" panose="020B0604030504040204" pitchFamily="34" charset="0"/>
        <a:buChar char="−"/>
        <a:defRPr sz="1800" kern="1200">
          <a:solidFill>
            <a:schemeClr val="accent1"/>
          </a:solidFill>
          <a:latin typeface="+mn-lt"/>
          <a:ea typeface="+mn-ea"/>
          <a:cs typeface="+mn-cs"/>
        </a:defRPr>
      </a:lvl2pPr>
      <a:lvl3pPr marL="682625" indent="-219075" algn="l" defTabSz="914400" rtl="0" eaLnBrk="1" latinLnBrk="0" hangingPunct="1">
        <a:lnSpc>
          <a:spcPct val="100000"/>
        </a:lnSpc>
        <a:spcBef>
          <a:spcPts val="0"/>
        </a:spcBef>
        <a:buClr>
          <a:schemeClr val="accent1"/>
        </a:buClr>
        <a:buSzPct val="100000"/>
        <a:buFont typeface="Wingdings" panose="05000000000000000000" pitchFamily="2" charset="2"/>
        <a:buChar char="§"/>
        <a:defRPr sz="1800" kern="1200">
          <a:solidFill>
            <a:schemeClr val="accent1"/>
          </a:solidFill>
          <a:latin typeface="+mn-lt"/>
          <a:ea typeface="+mn-ea"/>
          <a:cs typeface="+mn-cs"/>
        </a:defRPr>
      </a:lvl3pPr>
      <a:lvl4pPr marL="857250" indent="-174625" algn="l" defTabSz="914400" rtl="0" eaLnBrk="1" latinLnBrk="0" hangingPunct="1">
        <a:lnSpc>
          <a:spcPct val="100000"/>
        </a:lnSpc>
        <a:spcBef>
          <a:spcPts val="0"/>
        </a:spcBef>
        <a:buClr>
          <a:schemeClr val="accent1"/>
        </a:buClr>
        <a:buSzPct val="100000"/>
        <a:buFont typeface="Verdana" panose="020B0604030504040204" pitchFamily="34" charset="0"/>
        <a:buChar char="−"/>
        <a:defRPr sz="1800" kern="1200">
          <a:solidFill>
            <a:schemeClr val="accent1"/>
          </a:solidFill>
          <a:latin typeface="+mn-lt"/>
          <a:ea typeface="+mn-ea"/>
          <a:cs typeface="+mn-cs"/>
        </a:defRPr>
      </a:lvl4pPr>
      <a:lvl5pPr marL="1030288" indent="-173038" algn="l" defTabSz="914400" rtl="0" eaLnBrk="1" latinLnBrk="0" hangingPunct="1">
        <a:lnSpc>
          <a:spcPct val="100000"/>
        </a:lnSpc>
        <a:spcBef>
          <a:spcPts val="0"/>
        </a:spcBef>
        <a:buClr>
          <a:schemeClr val="accent1"/>
        </a:buClr>
        <a:buSzPct val="100000"/>
        <a:buFont typeface="Arial" pitchFamily="34" charset="0"/>
        <a:buChar char="•"/>
        <a:defRPr sz="1800" kern="1200">
          <a:solidFill>
            <a:schemeClr val="accent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userDrawn="1">
          <p15:clr>
            <a:srgbClr val="F26B43"/>
          </p15:clr>
        </p15:guide>
        <p15:guide id="2" orient="horz" pos="1207" userDrawn="1">
          <p15:clr>
            <a:srgbClr val="F26B43"/>
          </p15:clr>
        </p15:guide>
        <p15:guide id="3" pos="7224" userDrawn="1">
          <p15:clr>
            <a:srgbClr val="F26B43"/>
          </p15:clr>
        </p15:guide>
        <p15:guide id="4" orient="horz" pos="3770" userDrawn="1">
          <p15:clr>
            <a:srgbClr val="F26B43"/>
          </p15:clr>
        </p15:guide>
        <p15:guide id="5" orient="horz" pos="436" userDrawn="1">
          <p15:clr>
            <a:srgbClr val="F26B43"/>
          </p15:clr>
        </p15:guide>
        <p15:guide id="6" pos="3839" userDrawn="1">
          <p15:clr>
            <a:srgbClr val="F26B43"/>
          </p15:clr>
        </p15:guide>
        <p15:guide id="7" pos="3612" userDrawn="1">
          <p15:clr>
            <a:srgbClr val="F26B43"/>
          </p15:clr>
        </p15:guide>
        <p15:guide id="8" pos="40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mailto:rtaylo11@syr.edu"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hyperlink" Target="mailto:rtaylo11@syr.edu" TargetMode="Externa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Presentation Title">
            <a:extLst>
              <a:ext uri="{FF2B5EF4-FFF2-40B4-BE49-F238E27FC236}">
                <a16:creationId xmlns:a16="http://schemas.microsoft.com/office/drawing/2014/main" id="{24DBA3A7-62F6-4DF4-9B24-8ACD2186E051}"/>
              </a:ext>
            </a:extLst>
          </p:cNvPr>
          <p:cNvSpPr>
            <a:spLocks noGrp="1"/>
          </p:cNvSpPr>
          <p:nvPr>
            <p:ph type="ctrTitle"/>
          </p:nvPr>
        </p:nvSpPr>
        <p:spPr/>
        <p:txBody>
          <a:bodyPr/>
          <a:lstStyle/>
          <a:p>
            <a:r>
              <a:rPr lang="en-US" dirty="0"/>
              <a:t>Applied Data Science Portfolio Presentation</a:t>
            </a:r>
            <a:r>
              <a:rPr lang="en-US" dirty="0">
                <a:solidFill>
                  <a:schemeClr val="accent1"/>
                </a:solidFill>
              </a:rPr>
              <a:t>5</a:t>
            </a:r>
          </a:p>
        </p:txBody>
      </p:sp>
      <p:sp>
        <p:nvSpPr>
          <p:cNvPr id="3" name="Subtitle" descr="Presentation Subtitle">
            <a:extLst>
              <a:ext uri="{FF2B5EF4-FFF2-40B4-BE49-F238E27FC236}">
                <a16:creationId xmlns:a16="http://schemas.microsoft.com/office/drawing/2014/main" id="{1C29E4A6-70FB-49A2-8C60-DC1DA4C38A2B}"/>
              </a:ext>
            </a:extLst>
          </p:cNvPr>
          <p:cNvSpPr>
            <a:spLocks noGrp="1"/>
          </p:cNvSpPr>
          <p:nvPr>
            <p:ph type="subTitle" idx="1"/>
          </p:nvPr>
        </p:nvSpPr>
        <p:spPr>
          <a:xfrm>
            <a:off x="723901" y="4651275"/>
            <a:ext cx="4637088" cy="962894"/>
          </a:xfrm>
        </p:spPr>
        <p:txBody>
          <a:bodyPr/>
          <a:lstStyle/>
          <a:p>
            <a:r>
              <a:rPr lang="en-US" dirty="0"/>
              <a:t>Brian Taylor</a:t>
            </a:r>
          </a:p>
          <a:p>
            <a:r>
              <a:rPr lang="en-US" dirty="0"/>
              <a:t>SUID# 251968713</a:t>
            </a:r>
          </a:p>
          <a:p>
            <a:r>
              <a:rPr lang="en-US" u="sng" dirty="0">
                <a:hlinkClick r:id="rId2"/>
              </a:rPr>
              <a:t>rtaylo11@syr.edu</a:t>
            </a:r>
            <a:endParaRPr lang="en-US" u="sng" dirty="0"/>
          </a:p>
          <a:p>
            <a:r>
              <a:rPr lang="en-US" dirty="0"/>
              <a:t>https://</a:t>
            </a:r>
            <a:r>
              <a:rPr lang="en-US" dirty="0" err="1"/>
              <a:t>github.com</a:t>
            </a:r>
            <a:r>
              <a:rPr lang="en-US" dirty="0"/>
              <a:t>/rtaylo11/</a:t>
            </a:r>
            <a:r>
              <a:rPr lang="en-US" dirty="0" err="1"/>
              <a:t>SU_Portfolio</a:t>
            </a:r>
            <a:endParaRPr lang="en-US" dirty="0"/>
          </a:p>
          <a:p>
            <a:endParaRPr lang="en-US" dirty="0"/>
          </a:p>
        </p:txBody>
      </p:sp>
      <p:pic>
        <p:nvPicPr>
          <p:cNvPr id="8" name="Picture Placeholder" descr="Syracuse University Quad&#10;&#10;Photo of Syracuse University Quad. The photo is taken from the roof of Link Hall looking down at the grassy quad. Hendricks Chapel, the Dome, and Crouse can be seen in the background with a blue clear sky behind them. ">
            <a:extLst>
              <a:ext uri="{FF2B5EF4-FFF2-40B4-BE49-F238E27FC236}">
                <a16:creationId xmlns:a16="http://schemas.microsoft.com/office/drawing/2014/main" id="{8BC80B71-4ADC-43EF-851E-9B29BDEA5A45}"/>
              </a:ext>
            </a:extLst>
          </p:cNvPr>
          <p:cNvPicPr>
            <a:picLocks noGrp="1" noChangeAspect="1"/>
          </p:cNvPicPr>
          <p:nvPr>
            <p:ph type="pic" sz="quarter" idx="10"/>
          </p:nvPr>
        </p:nvPicPr>
        <p:blipFill>
          <a:blip r:embed="rId3"/>
          <a:srcRect l="7458" r="7458"/>
          <a:stretch>
            <a:fillRect/>
          </a:stretch>
        </p:blipFill>
        <p:spPr/>
      </p:pic>
    </p:spTree>
    <p:extLst>
      <p:ext uri="{BB962C8B-B14F-4D97-AF65-F5344CB8AC3E}">
        <p14:creationId xmlns:p14="http://schemas.microsoft.com/office/powerpoint/2010/main" val="249514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5 – IST 719</a:t>
            </a:r>
            <a:br>
              <a:rPr lang="en-US" dirty="0"/>
            </a:br>
            <a:r>
              <a:rPr lang="en-US" dirty="0"/>
              <a:t>Crime Visualization</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3135020645"/>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33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05523E38-23F6-4E58-8613-AEEA72D22149}"/>
              </a:ext>
            </a:extLst>
          </p:cNvPr>
          <p:cNvSpPr>
            <a:spLocks noGrp="1"/>
          </p:cNvSpPr>
          <p:nvPr>
            <p:ph type="title"/>
          </p:nvPr>
        </p:nvSpPr>
        <p:spPr/>
        <p:txBody>
          <a:bodyPr/>
          <a:lstStyle/>
          <a:p>
            <a:r>
              <a:rPr lang="en-US" dirty="0"/>
              <a:t>Conclusion</a:t>
            </a:r>
          </a:p>
        </p:txBody>
      </p:sp>
      <p:sp>
        <p:nvSpPr>
          <p:cNvPr id="3" name="Content Placeholder" descr="Bullet List">
            <a:extLst>
              <a:ext uri="{FF2B5EF4-FFF2-40B4-BE49-F238E27FC236}">
                <a16:creationId xmlns:a16="http://schemas.microsoft.com/office/drawing/2014/main" id="{67CCE011-47CC-47FD-AAC7-DD458A8819B0}"/>
              </a:ext>
            </a:extLst>
          </p:cNvPr>
          <p:cNvSpPr>
            <a:spLocks noGrp="1"/>
          </p:cNvSpPr>
          <p:nvPr>
            <p:ph idx="1"/>
          </p:nvPr>
        </p:nvSpPr>
        <p:spPr/>
        <p:txBody>
          <a:bodyPr/>
          <a:lstStyle/>
          <a:p>
            <a:r>
              <a:rPr lang="en-US" dirty="0"/>
              <a:t>Demonstrated Achievement of Learning Goals</a:t>
            </a:r>
          </a:p>
          <a:p>
            <a:pPr lvl="1"/>
            <a:r>
              <a:rPr lang="en-US" dirty="0"/>
              <a:t>Describe a broad overview of the major practice areas in data science.</a:t>
            </a:r>
          </a:p>
          <a:p>
            <a:pPr lvl="1"/>
            <a:r>
              <a:rPr lang="en-US" dirty="0"/>
              <a:t>Collect and organize data.</a:t>
            </a:r>
          </a:p>
          <a:p>
            <a:pPr lvl="1"/>
            <a:r>
              <a:rPr lang="en-US" dirty="0"/>
              <a:t>Identify patterns in data via visualization, statistical analysis, and data mining.</a:t>
            </a:r>
          </a:p>
          <a:p>
            <a:pPr lvl="1"/>
            <a:r>
              <a:rPr lang="en-US" dirty="0"/>
              <a:t>Develop alternative strategies based on the data.</a:t>
            </a:r>
          </a:p>
          <a:p>
            <a:pPr lvl="1"/>
            <a:r>
              <a:rPr lang="en-US" dirty="0"/>
              <a:t>Develop a plan of action to implement the business decisions derived from the analysis.</a:t>
            </a:r>
          </a:p>
          <a:p>
            <a:pPr lvl="1"/>
            <a:r>
              <a:rPr lang="en-US" dirty="0"/>
              <a:t>Demonstrate communication skills regarding data and its analysis for managers, IT professionals, programmers, statisticians, and other relevant professionals in their organization.</a:t>
            </a:r>
          </a:p>
          <a:p>
            <a:pPr lvl="1"/>
            <a:r>
              <a:rPr lang="en-US" dirty="0"/>
              <a:t>Synthesize the ethical dimensions of data science practice (e.g., privacy).</a:t>
            </a:r>
          </a:p>
        </p:txBody>
      </p:sp>
    </p:spTree>
    <p:extLst>
      <p:ext uri="{BB962C8B-B14F-4D97-AF65-F5344CB8AC3E}">
        <p14:creationId xmlns:p14="http://schemas.microsoft.com/office/powerpoint/2010/main" val="78451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Closing Text">
            <a:extLst>
              <a:ext uri="{FF2B5EF4-FFF2-40B4-BE49-F238E27FC236}">
                <a16:creationId xmlns:a16="http://schemas.microsoft.com/office/drawing/2014/main" id="{625F7FAC-86A0-41C7-9607-E71097F77EA2}"/>
              </a:ext>
            </a:extLst>
          </p:cNvPr>
          <p:cNvSpPr>
            <a:spLocks noGrp="1"/>
          </p:cNvSpPr>
          <p:nvPr>
            <p:ph type="ctrTitle"/>
          </p:nvPr>
        </p:nvSpPr>
        <p:spPr/>
        <p:txBody>
          <a:bodyPr/>
          <a:lstStyle/>
          <a:p>
            <a:r>
              <a:rPr lang="en-US" dirty="0"/>
              <a:t>Thank You</a:t>
            </a:r>
            <a:r>
              <a:rPr lang="en-US" dirty="0">
                <a:solidFill>
                  <a:schemeClr val="accent1"/>
                </a:solidFill>
              </a:rPr>
              <a:t>3</a:t>
            </a:r>
          </a:p>
        </p:txBody>
      </p:sp>
      <p:sp>
        <p:nvSpPr>
          <p:cNvPr id="3" name="Subtitle" descr="Name and Contact Details">
            <a:extLst>
              <a:ext uri="{FF2B5EF4-FFF2-40B4-BE49-F238E27FC236}">
                <a16:creationId xmlns:a16="http://schemas.microsoft.com/office/drawing/2014/main" id="{4A3C4446-1A64-4734-8FDB-B8FC521F3D02}"/>
              </a:ext>
            </a:extLst>
          </p:cNvPr>
          <p:cNvSpPr>
            <a:spLocks noGrp="1"/>
          </p:cNvSpPr>
          <p:nvPr>
            <p:ph type="subTitle" idx="1"/>
          </p:nvPr>
        </p:nvSpPr>
        <p:spPr/>
        <p:txBody>
          <a:bodyPr/>
          <a:lstStyle/>
          <a:p>
            <a:r>
              <a:rPr lang="en-US" dirty="0"/>
              <a:t>Brian Taylor</a:t>
            </a:r>
          </a:p>
          <a:p>
            <a:r>
              <a:rPr lang="en-US" dirty="0"/>
              <a:t>SUID# 251968713</a:t>
            </a:r>
          </a:p>
          <a:p>
            <a:r>
              <a:rPr lang="en-US" u="sng" dirty="0">
                <a:hlinkClick r:id="rId2"/>
              </a:rPr>
              <a:t>rtaylo11@syr.edu</a:t>
            </a:r>
            <a:endParaRPr lang="en-US" u="sng" dirty="0"/>
          </a:p>
          <a:p>
            <a:r>
              <a:rPr lang="en-US" dirty="0"/>
              <a:t>https://</a:t>
            </a:r>
            <a:r>
              <a:rPr lang="en-US" dirty="0" err="1"/>
              <a:t>github.com</a:t>
            </a:r>
            <a:r>
              <a:rPr lang="en-US" dirty="0"/>
              <a:t>/rtaylo11/</a:t>
            </a:r>
            <a:r>
              <a:rPr lang="en-US" dirty="0" err="1"/>
              <a:t>SU_Portfolio</a:t>
            </a:r>
            <a:endParaRPr lang="en-US" dirty="0"/>
          </a:p>
        </p:txBody>
      </p:sp>
    </p:spTree>
    <p:extLst>
      <p:ext uri="{BB962C8B-B14F-4D97-AF65-F5344CB8AC3E}">
        <p14:creationId xmlns:p14="http://schemas.microsoft.com/office/powerpoint/2010/main" val="1480607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Agenda</a:t>
            </a:r>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p:txBody>
          <a:bodyPr/>
          <a:lstStyle/>
          <a:p>
            <a:r>
              <a:rPr lang="en-US" dirty="0"/>
              <a:t>Introduction</a:t>
            </a:r>
          </a:p>
          <a:p>
            <a:r>
              <a:rPr lang="en-US" dirty="0"/>
              <a:t>Project 1 – IST 659 – Youth basketball performance evaluations</a:t>
            </a:r>
          </a:p>
          <a:p>
            <a:r>
              <a:rPr lang="en-US" dirty="0"/>
              <a:t>Project 2 – IST 707 – Trending YouTube Videos</a:t>
            </a:r>
          </a:p>
          <a:p>
            <a:r>
              <a:rPr lang="en-US" dirty="0"/>
              <a:t>Project 3 – IST 652 – U.S. National Disasters of the past 64 Years</a:t>
            </a:r>
          </a:p>
          <a:p>
            <a:r>
              <a:rPr lang="en-US" dirty="0"/>
              <a:t>Project 4 – IST 736 – Text Mining for the Ultimate Fantasy Football Team</a:t>
            </a:r>
          </a:p>
          <a:p>
            <a:r>
              <a:rPr lang="en-US" dirty="0"/>
              <a:t>Project 5 – IST 719 – Crime Visualization</a:t>
            </a:r>
          </a:p>
          <a:p>
            <a:r>
              <a:rPr lang="en-US" dirty="0"/>
              <a:t>Conclusion</a:t>
            </a:r>
          </a:p>
        </p:txBody>
      </p:sp>
    </p:spTree>
    <p:extLst>
      <p:ext uri="{BB962C8B-B14F-4D97-AF65-F5344CB8AC3E}">
        <p14:creationId xmlns:p14="http://schemas.microsoft.com/office/powerpoint/2010/main" val="538064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3629C1D3-2EC0-4B1B-BDBA-EF366FAC176C}"/>
              </a:ext>
            </a:extLst>
          </p:cNvPr>
          <p:cNvSpPr>
            <a:spLocks noGrp="1"/>
          </p:cNvSpPr>
          <p:nvPr>
            <p:ph type="title"/>
          </p:nvPr>
        </p:nvSpPr>
        <p:spPr/>
        <p:txBody>
          <a:bodyPr/>
          <a:lstStyle/>
          <a:p>
            <a:r>
              <a:rPr lang="en-US" dirty="0"/>
              <a:t>Introduction</a:t>
            </a:r>
          </a:p>
        </p:txBody>
      </p:sp>
      <p:sp>
        <p:nvSpPr>
          <p:cNvPr id="3" name="Content Placeholder" descr="Content">
            <a:extLst>
              <a:ext uri="{FF2B5EF4-FFF2-40B4-BE49-F238E27FC236}">
                <a16:creationId xmlns:a16="http://schemas.microsoft.com/office/drawing/2014/main" id="{9DE88822-E765-455E-A645-6AAAE50DBA42}"/>
              </a:ext>
            </a:extLst>
          </p:cNvPr>
          <p:cNvSpPr>
            <a:spLocks noGrp="1"/>
          </p:cNvSpPr>
          <p:nvPr>
            <p:ph idx="1"/>
          </p:nvPr>
        </p:nvSpPr>
        <p:spPr/>
        <p:txBody>
          <a:bodyPr/>
          <a:lstStyle/>
          <a:p>
            <a:pPr marL="285750" indent="-285750">
              <a:buFont typeface="Arial" panose="020B0604020202020204" pitchFamily="34" charset="0"/>
              <a:buChar char="•"/>
            </a:pPr>
            <a:r>
              <a:rPr lang="en-US" dirty="0"/>
              <a:t>R. Brian Taylor</a:t>
            </a:r>
          </a:p>
          <a:p>
            <a:pPr marL="285750" indent="-285750">
              <a:buFont typeface="Arial" panose="020B0604020202020204" pitchFamily="34" charset="0"/>
              <a:buChar char="•"/>
            </a:pPr>
            <a:r>
              <a:rPr lang="en-US" dirty="0"/>
              <a:t>20 years military service, retiring Operations Research and Systems Analyst</a:t>
            </a:r>
          </a:p>
          <a:p>
            <a:pPr marL="285750" indent="-285750">
              <a:buFont typeface="Arial" panose="020B0604020202020204" pitchFamily="34" charset="0"/>
              <a:buChar char="•"/>
            </a:pPr>
            <a:r>
              <a:rPr lang="en-US" dirty="0"/>
              <a:t>Started ADS program in 2018</a:t>
            </a:r>
          </a:p>
          <a:p>
            <a:pPr marL="285750" indent="-285750">
              <a:buFont typeface="Arial" panose="020B0604020202020204" pitchFamily="34" charset="0"/>
              <a:buChar char="•"/>
            </a:pPr>
            <a:r>
              <a:rPr lang="en-US" dirty="0"/>
              <a:t>Demonstrate ability in the following:</a:t>
            </a:r>
          </a:p>
          <a:p>
            <a:pPr marL="517525" lvl="1" indent="-285750">
              <a:buFont typeface="Arial" panose="020B0604020202020204" pitchFamily="34" charset="0"/>
              <a:buChar char="•"/>
            </a:pPr>
            <a:r>
              <a:rPr lang="en-US" sz="1400" dirty="0"/>
              <a:t>Describe a broad overview of the major practice areas in data science.</a:t>
            </a:r>
          </a:p>
          <a:p>
            <a:pPr marL="517525" lvl="1" indent="-285750">
              <a:buFont typeface="Arial" panose="020B0604020202020204" pitchFamily="34" charset="0"/>
              <a:buChar char="•"/>
            </a:pPr>
            <a:r>
              <a:rPr lang="en-US" sz="1400" dirty="0"/>
              <a:t>Collect and organize data.</a:t>
            </a:r>
          </a:p>
          <a:p>
            <a:pPr marL="517525" lvl="1" indent="-285750">
              <a:buFont typeface="Arial" panose="020B0604020202020204" pitchFamily="34" charset="0"/>
              <a:buChar char="•"/>
            </a:pPr>
            <a:r>
              <a:rPr lang="en-US" sz="1400" dirty="0"/>
              <a:t>Identify patterns in data via visualization, statistical analysis, and data mining.</a:t>
            </a:r>
          </a:p>
          <a:p>
            <a:pPr marL="517525" lvl="1" indent="-285750">
              <a:buFont typeface="Arial" panose="020B0604020202020204" pitchFamily="34" charset="0"/>
              <a:buChar char="•"/>
            </a:pPr>
            <a:r>
              <a:rPr lang="en-US" sz="1400" dirty="0"/>
              <a:t>Develop alternative strategies based on the data.</a:t>
            </a:r>
          </a:p>
          <a:p>
            <a:pPr marL="517525" lvl="1" indent="-285750">
              <a:buFont typeface="Arial" panose="020B0604020202020204" pitchFamily="34" charset="0"/>
              <a:buChar char="•"/>
            </a:pPr>
            <a:r>
              <a:rPr lang="en-US" sz="1400" dirty="0"/>
              <a:t>Develop a plan of action to implement the business decisions derived from the analysis.</a:t>
            </a:r>
          </a:p>
          <a:p>
            <a:pPr marL="517525" lvl="1" indent="-285750">
              <a:buFont typeface="Arial" panose="020B0604020202020204" pitchFamily="34" charset="0"/>
              <a:buChar char="•"/>
            </a:pPr>
            <a:r>
              <a:rPr lang="en-US" sz="1400" dirty="0"/>
              <a:t>Demonstrate communication skills regarding data and its analysis for managers, IT professionals, programmers, statisticians, and other relevant professionals in their organization.</a:t>
            </a:r>
          </a:p>
          <a:p>
            <a:pPr marL="517525" lvl="1" indent="-285750">
              <a:buFont typeface="Arial" panose="020B0604020202020204" pitchFamily="34" charset="0"/>
              <a:buChar char="•"/>
            </a:pPr>
            <a:r>
              <a:rPr lang="en-US" sz="1400" dirty="0"/>
              <a:t>Synthesize the ethical dimensions of data science practice (e.g., privacy).</a:t>
            </a:r>
          </a:p>
        </p:txBody>
      </p:sp>
    </p:spTree>
    <p:extLst>
      <p:ext uri="{BB962C8B-B14F-4D97-AF65-F5344CB8AC3E}">
        <p14:creationId xmlns:p14="http://schemas.microsoft.com/office/powerpoint/2010/main" val="823580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1 – IST 659</a:t>
            </a:r>
            <a:br>
              <a:rPr lang="en-US" dirty="0"/>
            </a:br>
            <a:r>
              <a:rPr lang="en-US" dirty="0"/>
              <a:t>Youth basketball performance evaluations</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3811666110"/>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635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2 – IST 707</a:t>
            </a:r>
            <a:br>
              <a:rPr lang="en-US" dirty="0"/>
            </a:br>
            <a:r>
              <a:rPr lang="en-US" dirty="0"/>
              <a:t>Trending YouTube Videos</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1198774532"/>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5235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3 – IST 652</a:t>
            </a:r>
            <a:br>
              <a:rPr lang="en-US" dirty="0"/>
            </a:br>
            <a:r>
              <a:rPr lang="en-US" dirty="0"/>
              <a:t>U.S. National Disasters of the past 64 Years</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986264286"/>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820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4 – IST 736</a:t>
            </a:r>
            <a:br>
              <a:rPr lang="en-US" dirty="0"/>
            </a:br>
            <a:r>
              <a:rPr lang="en-US" dirty="0"/>
              <a:t>Text Mining for the Ultimate Fantasy Football Team</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1166134036"/>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784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4 – IST 736</a:t>
            </a:r>
            <a:br>
              <a:rPr lang="en-US" dirty="0"/>
            </a:br>
            <a:r>
              <a:rPr lang="en-US" dirty="0"/>
              <a:t>Text Mining for the Ultimate Fantasy Football Team</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1506663989"/>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5517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Title">
            <a:extLst>
              <a:ext uri="{FF2B5EF4-FFF2-40B4-BE49-F238E27FC236}">
                <a16:creationId xmlns:a16="http://schemas.microsoft.com/office/drawing/2014/main" id="{F1BEC2ED-53EC-403A-B74D-866F38C85889}"/>
              </a:ext>
            </a:extLst>
          </p:cNvPr>
          <p:cNvSpPr>
            <a:spLocks noGrp="1"/>
          </p:cNvSpPr>
          <p:nvPr>
            <p:ph type="title"/>
          </p:nvPr>
        </p:nvSpPr>
        <p:spPr/>
        <p:txBody>
          <a:bodyPr/>
          <a:lstStyle/>
          <a:p>
            <a:r>
              <a:rPr lang="en-US" dirty="0"/>
              <a:t>Project 5 – IST 719</a:t>
            </a:r>
            <a:br>
              <a:rPr lang="en-US" dirty="0"/>
            </a:br>
            <a:r>
              <a:rPr lang="en-US" dirty="0"/>
              <a:t>Crime Visualization</a:t>
            </a:r>
          </a:p>
        </p:txBody>
      </p:sp>
      <p:graphicFrame>
        <p:nvGraphicFramePr>
          <p:cNvPr id="6" name="Chart Placeholder" descr="Graph Example&#10;&#10;A column graph showing data points that don't really serve a purpose other than to become an example to the PowerPoint presentation creator. ">
            <a:extLst>
              <a:ext uri="{FF2B5EF4-FFF2-40B4-BE49-F238E27FC236}">
                <a16:creationId xmlns:a16="http://schemas.microsoft.com/office/drawing/2014/main" id="{80472621-9355-4019-8DAA-A69D0598B298}"/>
              </a:ext>
            </a:extLst>
          </p:cNvPr>
          <p:cNvGraphicFramePr>
            <a:graphicFrameLocks noGrp="1"/>
          </p:cNvGraphicFramePr>
          <p:nvPr>
            <p:ph type="chart" sz="quarter" idx="10"/>
            <p:extLst>
              <p:ext uri="{D42A27DB-BD31-4B8C-83A1-F6EECF244321}">
                <p14:modId xmlns:p14="http://schemas.microsoft.com/office/powerpoint/2010/main" val="2048556302"/>
              </p:ext>
            </p:extLst>
          </p:nvPr>
        </p:nvGraphicFramePr>
        <p:xfrm>
          <a:off x="730250" y="1916113"/>
          <a:ext cx="10737850" cy="4068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76378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U">
  <a:themeElements>
    <a:clrScheme name="Syracuse PPT">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2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solidFill>
            <a:schemeClr val="accent1"/>
          </a:solid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solidFill>
              <a:schemeClr val="accent1"/>
            </a:solidFill>
          </a:defRPr>
        </a:defPPr>
      </a:lstStyle>
    </a:txDef>
  </a:objectDefaults>
  <a:extraClrSchemeLst/>
  <a:extLst>
    <a:ext uri="{05A4C25C-085E-4340-85A3-A5531E510DB2}">
      <thm15:themeFamily xmlns:thm15="http://schemas.microsoft.com/office/thememl/2012/main" name="SU Template" id="{EFD0D4A6-0FD8-6048-8251-FA4482308435}" vid="{49A42DC2-029B-0746-B42A-9C80FE5958AF}"/>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7AAF95DE25223488036D3AE878E21D2" ma:contentTypeVersion="2" ma:contentTypeDescription="Create a new document." ma:contentTypeScope="" ma:versionID="8f4e3052d1de95f83fc8f5219a729695">
  <xsd:schema xmlns:xsd="http://www.w3.org/2001/XMLSchema" xmlns:xs="http://www.w3.org/2001/XMLSchema" xmlns:p="http://schemas.microsoft.com/office/2006/metadata/properties" xmlns:ns3="f8a6d93b-109b-47b8-94f6-67eec0f9ae5e" targetNamespace="http://schemas.microsoft.com/office/2006/metadata/properties" ma:root="true" ma:fieldsID="96456b86ff6cf36d914724a7035b3048" ns3:_="">
    <xsd:import namespace="f8a6d93b-109b-47b8-94f6-67eec0f9ae5e"/>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a6d93b-109b-47b8-94f6-67eec0f9ae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421371-8134-4B55-B75A-B929485DF416}">
  <ds:schemaRefs>
    <ds:schemaRef ds:uri="http://schemas.microsoft.com/sharepoint/v3/contenttype/forms"/>
  </ds:schemaRefs>
</ds:datastoreItem>
</file>

<file path=customXml/itemProps2.xml><?xml version="1.0" encoding="utf-8"?>
<ds:datastoreItem xmlns:ds="http://schemas.openxmlformats.org/officeDocument/2006/customXml" ds:itemID="{6816B2A7-0483-48DB-9EFB-E9B0212DC348}">
  <ds:schemaRef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f8a6d93b-109b-47b8-94f6-67eec0f9ae5e"/>
    <ds:schemaRef ds:uri="http://schemas.microsoft.com/office/2006/documentManagement/typ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24B19873-2799-4BBC-B242-7EEBBAC9B8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a6d93b-109b-47b8-94f6-67eec0f9ae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TotalTime>
  <Words>415</Words>
  <Application>Microsoft Macintosh PowerPoint</Application>
  <PresentationFormat>Custom</PresentationFormat>
  <Paragraphs>46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Corbel</vt:lpstr>
      <vt:lpstr>Georgia</vt:lpstr>
      <vt:lpstr>Verdana</vt:lpstr>
      <vt:lpstr>Wingdings</vt:lpstr>
      <vt:lpstr>SU</vt:lpstr>
      <vt:lpstr>Applied Data Science Portfolio Presentation5</vt:lpstr>
      <vt:lpstr>Agenda</vt:lpstr>
      <vt:lpstr>Introduction</vt:lpstr>
      <vt:lpstr>Project 1 – IST 659 Youth basketball performance evaluations</vt:lpstr>
      <vt:lpstr>Project 2 – IST 707 Trending YouTube Videos</vt:lpstr>
      <vt:lpstr>Project 3 – IST 652 U.S. National Disasters of the past 64 Years</vt:lpstr>
      <vt:lpstr>Project 4 – IST 736 Text Mining for the Ultimate Fantasy Football Team</vt:lpstr>
      <vt:lpstr>Project 4 – IST 736 Text Mining for the Ultimate Fantasy Football Team</vt:lpstr>
      <vt:lpstr>Project 5 – IST 719 Crime Visualization</vt:lpstr>
      <vt:lpstr>Project 5 – IST 719 Crime Visualization</vt:lpstr>
      <vt:lpstr>Conclusion</vt:lpstr>
      <vt:lpstr>Thank You3</vt:lpstr>
    </vt:vector>
  </TitlesOfParts>
  <Company/>
  <LinksUpToDate>false</LinksUpToDate>
  <SharedDoc>false</SharedDoc>
  <HyperlinkBase>https://www.syracuse.edu/</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Recommendations</dc:title>
  <dc:subject>SyracuseUniversity 16x9 PowerPoint Template</dc:subject>
  <dc:creator>Brian Taylor</dc:creator>
  <cp:keywords>SyracuseUniversity PowerPoint</cp:keywords>
  <dc:description>Accessible PPT Template</dc:description>
  <cp:lastModifiedBy>Brian Taylor</cp:lastModifiedBy>
  <cp:revision>13</cp:revision>
  <dcterms:created xsi:type="dcterms:W3CDTF">2021-06-11T14:37:14Z</dcterms:created>
  <dcterms:modified xsi:type="dcterms:W3CDTF">2021-06-11T15:31:32Z</dcterms:modified>
  <cp:category>PowerPoint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0x010100E7AAF95DE25223488036D3AE878E21D2</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